
<file path=[Content_Types].xml><?xml version="1.0" encoding="utf-8"?>
<Types xmlns="http://schemas.openxmlformats.org/package/2006/content-types">
  <Default Extension="jpeg" ContentType="image/jpe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8" r:id="rId3"/>
  </p:sldMasterIdLst>
  <p:notesMasterIdLst>
    <p:notesMasterId r:id="rId9"/>
  </p:notesMasterIdLst>
  <p:handoutMasterIdLst>
    <p:handoutMasterId r:id="rId87"/>
  </p:handoutMasterIdLst>
  <p:sldIdLst>
    <p:sldId id="2119" r:id="rId4"/>
    <p:sldId id="2406" r:id="rId5"/>
    <p:sldId id="2407" r:id="rId6"/>
    <p:sldId id="2120" r:id="rId7"/>
    <p:sldId id="2121" r:id="rId8"/>
    <p:sldId id="2201" r:id="rId10"/>
    <p:sldId id="2433" r:id="rId11"/>
    <p:sldId id="2326" r:id="rId12"/>
    <p:sldId id="2445" r:id="rId13"/>
    <p:sldId id="2446" r:id="rId14"/>
    <p:sldId id="2435" r:id="rId15"/>
    <p:sldId id="2381" r:id="rId16"/>
    <p:sldId id="2436" r:id="rId17"/>
    <p:sldId id="2352" r:id="rId18"/>
    <p:sldId id="2437" r:id="rId19"/>
    <p:sldId id="2438" r:id="rId20"/>
    <p:sldId id="2439" r:id="rId21"/>
    <p:sldId id="2447" r:id="rId22"/>
    <p:sldId id="2411" r:id="rId23"/>
    <p:sldId id="2410" r:id="rId24"/>
    <p:sldId id="2413" r:id="rId25"/>
    <p:sldId id="2441" r:id="rId26"/>
    <p:sldId id="2412" r:id="rId27"/>
    <p:sldId id="2448" r:id="rId28"/>
    <p:sldId id="2449" r:id="rId29"/>
    <p:sldId id="2444" r:id="rId30"/>
    <p:sldId id="2414" r:id="rId31"/>
    <p:sldId id="2416" r:id="rId32"/>
    <p:sldId id="2425" r:id="rId33"/>
    <p:sldId id="1758" r:id="rId34"/>
    <p:sldId id="2236" r:id="rId35"/>
    <p:sldId id="2396" r:id="rId36"/>
    <p:sldId id="2290" r:id="rId37"/>
    <p:sldId id="2291" r:id="rId38"/>
    <p:sldId id="2450" r:id="rId39"/>
    <p:sldId id="2451" r:id="rId40"/>
    <p:sldId id="2397" r:id="rId41"/>
    <p:sldId id="2398" r:id="rId42"/>
    <p:sldId id="2294" r:id="rId43"/>
    <p:sldId id="2295" r:id="rId44"/>
    <p:sldId id="2296" r:id="rId45"/>
    <p:sldId id="2454" r:id="rId46"/>
    <p:sldId id="2452" r:id="rId47"/>
    <p:sldId id="2455" r:id="rId48"/>
    <p:sldId id="2453" r:id="rId49"/>
    <p:sldId id="2457" r:id="rId50"/>
    <p:sldId id="2458" r:id="rId51"/>
    <p:sldId id="2250" r:id="rId52"/>
    <p:sldId id="2152" r:id="rId53"/>
    <p:sldId id="2153" r:id="rId54"/>
    <p:sldId id="2154" r:id="rId55"/>
    <p:sldId id="2155" r:id="rId56"/>
    <p:sldId id="2342" r:id="rId57"/>
    <p:sldId id="2157" r:id="rId58"/>
    <p:sldId id="2002" r:id="rId59"/>
    <p:sldId id="2163" r:id="rId60"/>
    <p:sldId id="2003" r:id="rId61"/>
    <p:sldId id="2033" r:id="rId62"/>
    <p:sldId id="2432" r:id="rId63"/>
    <p:sldId id="2034" r:id="rId64"/>
    <p:sldId id="2459" r:id="rId65"/>
    <p:sldId id="2035" r:id="rId66"/>
    <p:sldId id="2036" r:id="rId67"/>
    <p:sldId id="2038" r:id="rId68"/>
    <p:sldId id="2344" r:id="rId69"/>
    <p:sldId id="2040" r:id="rId70"/>
    <p:sldId id="2165" r:id="rId71"/>
    <p:sldId id="2042" r:id="rId72"/>
    <p:sldId id="2460" r:id="rId73"/>
    <p:sldId id="2043" r:id="rId74"/>
    <p:sldId id="2045" r:id="rId75"/>
    <p:sldId id="2047" r:id="rId76"/>
    <p:sldId id="2049" r:id="rId77"/>
    <p:sldId id="2461" r:id="rId78"/>
    <p:sldId id="2054" r:id="rId79"/>
    <p:sldId id="2462" r:id="rId80"/>
    <p:sldId id="2216" r:id="rId81"/>
    <p:sldId id="2463" r:id="rId82"/>
    <p:sldId id="2218" r:id="rId83"/>
    <p:sldId id="2464" r:id="rId84"/>
    <p:sldId id="2323" r:id="rId85"/>
    <p:sldId id="2465" r:id="rId86"/>
  </p:sldIdLst>
  <p:sldSz cx="12190095" cy="6859270"/>
  <p:notesSz cx="6858000" cy="9144000"/>
  <p:defaultText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34AAD3"/>
    <a:srgbClr val="CFC8C3"/>
    <a:srgbClr val="E6E6E6"/>
    <a:srgbClr val="D8D1C8"/>
    <a:srgbClr val="253141"/>
    <a:srgbClr val="8F8F8F"/>
    <a:srgbClr val="4C4841"/>
    <a:srgbClr val="FAFAFB"/>
    <a:srgbClr val="E6E8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6405" autoAdjust="0"/>
  </p:normalViewPr>
  <p:slideViewPr>
    <p:cSldViewPr>
      <p:cViewPr varScale="1">
        <p:scale>
          <a:sx n="100" d="100"/>
          <a:sy n="100" d="100"/>
        </p:scale>
        <p:origin x="90" y="288"/>
      </p:cViewPr>
      <p:guideLst>
        <p:guide orient="horz" pos="2161"/>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140" d="100"/>
          <a:sy n="140" d="100"/>
        </p:scale>
        <p:origin x="4720" y="19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90" Type="http://schemas.openxmlformats.org/officeDocument/2006/relationships/tableStyles" Target="tableStyles.xml"/><Relationship Id="rId9" Type="http://schemas.openxmlformats.org/officeDocument/2006/relationships/notesMaster" Target="notesMasters/notesMaster1.xml"/><Relationship Id="rId89" Type="http://schemas.openxmlformats.org/officeDocument/2006/relationships/viewProps" Target="viewProps.xml"/><Relationship Id="rId88" Type="http://schemas.openxmlformats.org/officeDocument/2006/relationships/presProps" Target="presProps.xml"/><Relationship Id="rId87" Type="http://schemas.openxmlformats.org/officeDocument/2006/relationships/handoutMaster" Target="handoutMasters/handoutMaster1.xml"/><Relationship Id="rId86" Type="http://schemas.openxmlformats.org/officeDocument/2006/relationships/slide" Target="slides/slide82.xml"/><Relationship Id="rId85" Type="http://schemas.openxmlformats.org/officeDocument/2006/relationships/slide" Target="slides/slide81.xml"/><Relationship Id="rId84" Type="http://schemas.openxmlformats.org/officeDocument/2006/relationships/slide" Target="slides/slide80.xml"/><Relationship Id="rId83" Type="http://schemas.openxmlformats.org/officeDocument/2006/relationships/slide" Target="slides/slide79.xml"/><Relationship Id="rId82" Type="http://schemas.openxmlformats.org/officeDocument/2006/relationships/slide" Target="slides/slide78.xml"/><Relationship Id="rId81" Type="http://schemas.openxmlformats.org/officeDocument/2006/relationships/slide" Target="slides/slide77.xml"/><Relationship Id="rId80" Type="http://schemas.openxmlformats.org/officeDocument/2006/relationships/slide" Target="slides/slide76.xml"/><Relationship Id="rId8" Type="http://schemas.openxmlformats.org/officeDocument/2006/relationships/slide" Target="slides/slide5.xml"/><Relationship Id="rId79" Type="http://schemas.openxmlformats.org/officeDocument/2006/relationships/slide" Target="slides/slide75.xml"/><Relationship Id="rId78" Type="http://schemas.openxmlformats.org/officeDocument/2006/relationships/slide" Target="slides/slide74.xml"/><Relationship Id="rId77" Type="http://schemas.openxmlformats.org/officeDocument/2006/relationships/slide" Target="slides/slide73.xml"/><Relationship Id="rId76" Type="http://schemas.openxmlformats.org/officeDocument/2006/relationships/slide" Target="slides/slide72.xml"/><Relationship Id="rId75" Type="http://schemas.openxmlformats.org/officeDocument/2006/relationships/slide" Target="slides/slide71.xml"/><Relationship Id="rId74" Type="http://schemas.openxmlformats.org/officeDocument/2006/relationships/slide" Target="slides/slide70.xml"/><Relationship Id="rId73" Type="http://schemas.openxmlformats.org/officeDocument/2006/relationships/slide" Target="slides/slide69.xml"/><Relationship Id="rId72" Type="http://schemas.openxmlformats.org/officeDocument/2006/relationships/slide" Target="slides/slide68.xml"/><Relationship Id="rId71" Type="http://schemas.openxmlformats.org/officeDocument/2006/relationships/slide" Target="slides/slide67.xml"/><Relationship Id="rId70" Type="http://schemas.openxmlformats.org/officeDocument/2006/relationships/slide" Target="slides/slide66.xml"/><Relationship Id="rId7" Type="http://schemas.openxmlformats.org/officeDocument/2006/relationships/slide" Target="slides/slide4.xml"/><Relationship Id="rId69" Type="http://schemas.openxmlformats.org/officeDocument/2006/relationships/slide" Target="slides/slide65.xml"/><Relationship Id="rId68" Type="http://schemas.openxmlformats.org/officeDocument/2006/relationships/slide" Target="slides/slide64.xml"/><Relationship Id="rId67" Type="http://schemas.openxmlformats.org/officeDocument/2006/relationships/slide" Target="slides/slide63.xml"/><Relationship Id="rId66" Type="http://schemas.openxmlformats.org/officeDocument/2006/relationships/slide" Target="slides/slide62.xml"/><Relationship Id="rId65" Type="http://schemas.openxmlformats.org/officeDocument/2006/relationships/slide" Target="slides/slide61.xml"/><Relationship Id="rId64" Type="http://schemas.openxmlformats.org/officeDocument/2006/relationships/slide" Target="slides/slide60.xml"/><Relationship Id="rId63" Type="http://schemas.openxmlformats.org/officeDocument/2006/relationships/slide" Target="slides/slide59.xml"/><Relationship Id="rId62" Type="http://schemas.openxmlformats.org/officeDocument/2006/relationships/slide" Target="slides/slide58.xml"/><Relationship Id="rId61" Type="http://schemas.openxmlformats.org/officeDocument/2006/relationships/slide" Target="slides/slide57.xml"/><Relationship Id="rId60" Type="http://schemas.openxmlformats.org/officeDocument/2006/relationships/slide" Target="slides/slide56.xml"/><Relationship Id="rId6" Type="http://schemas.openxmlformats.org/officeDocument/2006/relationships/slide" Target="slides/slide3.xml"/><Relationship Id="rId59" Type="http://schemas.openxmlformats.org/officeDocument/2006/relationships/slide" Target="slides/slide55.xml"/><Relationship Id="rId58" Type="http://schemas.openxmlformats.org/officeDocument/2006/relationships/slide" Target="slides/slide54.xml"/><Relationship Id="rId57" Type="http://schemas.openxmlformats.org/officeDocument/2006/relationships/slide" Target="slides/slide53.xml"/><Relationship Id="rId56" Type="http://schemas.openxmlformats.org/officeDocument/2006/relationships/slide" Target="slides/slide52.xml"/><Relationship Id="rId55" Type="http://schemas.openxmlformats.org/officeDocument/2006/relationships/slide" Target="slides/slide51.xml"/><Relationship Id="rId54" Type="http://schemas.openxmlformats.org/officeDocument/2006/relationships/slide" Target="slides/slide50.xml"/><Relationship Id="rId53" Type="http://schemas.openxmlformats.org/officeDocument/2006/relationships/slide" Target="slides/slide49.xml"/><Relationship Id="rId52" Type="http://schemas.openxmlformats.org/officeDocument/2006/relationships/slide" Target="slides/slide48.xml"/><Relationship Id="rId51" Type="http://schemas.openxmlformats.org/officeDocument/2006/relationships/slide" Target="slides/slide47.xml"/><Relationship Id="rId50" Type="http://schemas.openxmlformats.org/officeDocument/2006/relationships/slide" Target="slides/slide46.xml"/><Relationship Id="rId5" Type="http://schemas.openxmlformats.org/officeDocument/2006/relationships/slide" Target="slides/slide2.xml"/><Relationship Id="rId49" Type="http://schemas.openxmlformats.org/officeDocument/2006/relationships/slide" Target="slides/slide45.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ED594FB-2808-45A5-BDC8-80C0F481B27E}"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85B4082-C5AE-46D0-A000-D929E8B25956}"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29FAA0F-2349-45DA-9EBD-9D94C9A1CFA0}"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3F37086-15D0-443D-AF17-A3F21825C045}"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1219200" rtl="0" eaLnBrk="1" latinLnBrk="0" hangingPunct="1">
      <a:defRPr sz="1600" kern="1200">
        <a:solidFill>
          <a:schemeClr val="tx1"/>
        </a:solidFill>
        <a:latin typeface="+mn-lt"/>
        <a:ea typeface="+mn-ea"/>
        <a:cs typeface="+mn-cs"/>
      </a:defRPr>
    </a:lvl1pPr>
    <a:lvl2pPr marL="609600" algn="l" defTabSz="1219200" rtl="0" eaLnBrk="1" latinLnBrk="0" hangingPunct="1">
      <a:defRPr sz="1600" kern="1200">
        <a:solidFill>
          <a:schemeClr val="tx1"/>
        </a:solidFill>
        <a:latin typeface="+mn-lt"/>
        <a:ea typeface="+mn-ea"/>
        <a:cs typeface="+mn-cs"/>
      </a:defRPr>
    </a:lvl2pPr>
    <a:lvl3pPr marL="1219200" algn="l" defTabSz="1219200" rtl="0" eaLnBrk="1" latinLnBrk="0" hangingPunct="1">
      <a:defRPr sz="1600" kern="1200">
        <a:solidFill>
          <a:schemeClr val="tx1"/>
        </a:solidFill>
        <a:latin typeface="+mn-lt"/>
        <a:ea typeface="+mn-ea"/>
        <a:cs typeface="+mn-cs"/>
      </a:defRPr>
    </a:lvl3pPr>
    <a:lvl4pPr marL="1828800" algn="l" defTabSz="1219200" rtl="0" eaLnBrk="1" latinLnBrk="0" hangingPunct="1">
      <a:defRPr sz="1600" kern="1200">
        <a:solidFill>
          <a:schemeClr val="tx1"/>
        </a:solidFill>
        <a:latin typeface="+mn-lt"/>
        <a:ea typeface="+mn-ea"/>
        <a:cs typeface="+mn-cs"/>
      </a:defRPr>
    </a:lvl4pPr>
    <a:lvl5pPr marL="2438400" algn="l" defTabSz="1219200" rtl="0" eaLnBrk="1" latinLnBrk="0" hangingPunct="1">
      <a:defRPr sz="1600" kern="1200">
        <a:solidFill>
          <a:schemeClr val="tx1"/>
        </a:solidFill>
        <a:latin typeface="+mn-lt"/>
        <a:ea typeface="+mn-ea"/>
        <a:cs typeface="+mn-cs"/>
      </a:defRPr>
    </a:lvl5pPr>
    <a:lvl6pPr marL="3048000" algn="l" defTabSz="1219200" rtl="0" eaLnBrk="1" latinLnBrk="0" hangingPunct="1">
      <a:defRPr sz="1600" kern="1200">
        <a:solidFill>
          <a:schemeClr val="tx1"/>
        </a:solidFill>
        <a:latin typeface="+mn-lt"/>
        <a:ea typeface="+mn-ea"/>
        <a:cs typeface="+mn-cs"/>
      </a:defRPr>
    </a:lvl6pPr>
    <a:lvl7pPr marL="3657600" algn="l" defTabSz="1219200" rtl="0" eaLnBrk="1" latinLnBrk="0" hangingPunct="1">
      <a:defRPr sz="1600" kern="1200">
        <a:solidFill>
          <a:schemeClr val="tx1"/>
        </a:solidFill>
        <a:latin typeface="+mn-lt"/>
        <a:ea typeface="+mn-ea"/>
        <a:cs typeface="+mn-cs"/>
      </a:defRPr>
    </a:lvl7pPr>
    <a:lvl8pPr marL="4267200" algn="l" defTabSz="1219200" rtl="0" eaLnBrk="1" latinLnBrk="0" hangingPunct="1">
      <a:defRPr sz="1600" kern="1200">
        <a:solidFill>
          <a:schemeClr val="tx1"/>
        </a:solidFill>
        <a:latin typeface="+mn-lt"/>
        <a:ea typeface="+mn-ea"/>
        <a:cs typeface="+mn-cs"/>
      </a:defRPr>
    </a:lvl8pPr>
    <a:lvl9pPr marL="4876800" algn="l" defTabSz="121920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FD65D2-3D3F-4108-9C1E-21CB58C64CD2}"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3F37086-15D0-443D-AF17-A3F21825C045}"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3F37086-15D0-443D-AF17-A3F21825C045}"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4" Type="http://schemas.microsoft.com/office/2007/relationships/hdphoto" Target="../media/image4.wdp"/><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2" name="矩形 1"/>
          <p:cNvSpPr/>
          <p:nvPr userDrawn="1"/>
        </p:nvSpPr>
        <p:spPr>
          <a:xfrm>
            <a:off x="0" y="3788788"/>
            <a:ext cx="12190413" cy="3070800"/>
          </a:xfrm>
          <a:prstGeom prst="rect">
            <a:avLst/>
          </a:prstGeom>
          <a:solidFill>
            <a:schemeClr val="tx2">
              <a:lumMod val="40000"/>
              <a:lumOff val="6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endParaRPr lang="zh-CN" altLang="en-US" sz="1800"/>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4" name="矩形 3"/>
          <p:cNvSpPr/>
          <p:nvPr userDrawn="1"/>
        </p:nvSpPr>
        <p:spPr>
          <a:xfrm>
            <a:off x="0" y="3429794"/>
            <a:ext cx="12190413" cy="3429794"/>
          </a:xfrm>
          <a:prstGeom prst="rect">
            <a:avLst/>
          </a:prstGeom>
          <a:solidFill>
            <a:schemeClr val="tx2">
              <a:lumMod val="40000"/>
              <a:lumOff val="6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endParaRPr lang="zh-CN" altLang="en-US" sz="1800"/>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4" name="矩形 3"/>
          <p:cNvSpPr/>
          <p:nvPr userDrawn="1"/>
        </p:nvSpPr>
        <p:spPr>
          <a:xfrm>
            <a:off x="0" y="3068788"/>
            <a:ext cx="12190413" cy="3790800"/>
          </a:xfrm>
          <a:prstGeom prst="rect">
            <a:avLst/>
          </a:prstGeom>
          <a:solidFill>
            <a:schemeClr val="tx2">
              <a:lumMod val="40000"/>
              <a:lumOff val="6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endParaRPr lang="zh-CN" altLang="en-US" sz="1800"/>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矩形 1"/>
          <p:cNvSpPr/>
          <p:nvPr userDrawn="1"/>
        </p:nvSpPr>
        <p:spPr>
          <a:xfrm>
            <a:off x="0" y="2709714"/>
            <a:ext cx="12190413" cy="4149874"/>
          </a:xfrm>
          <a:prstGeom prst="rect">
            <a:avLst/>
          </a:prstGeom>
          <a:solidFill>
            <a:schemeClr val="tx2">
              <a:lumMod val="40000"/>
              <a:lumOff val="6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endParaRPr lang="zh-CN" altLang="en-US" sz="1800"/>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2" name="矩形 1"/>
          <p:cNvSpPr/>
          <p:nvPr userDrawn="1"/>
        </p:nvSpPr>
        <p:spPr>
          <a:xfrm>
            <a:off x="0" y="2348788"/>
            <a:ext cx="12190413" cy="4510800"/>
          </a:xfrm>
          <a:prstGeom prst="rect">
            <a:avLst/>
          </a:prstGeom>
          <a:solidFill>
            <a:schemeClr val="tx2">
              <a:lumMod val="40000"/>
              <a:lumOff val="6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endParaRPr lang="zh-CN" altLang="en-US" sz="1800"/>
          </a:p>
        </p:txBody>
      </p:sp>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3" name="矩形 2"/>
          <p:cNvSpPr/>
          <p:nvPr userDrawn="1"/>
        </p:nvSpPr>
        <p:spPr>
          <a:xfrm>
            <a:off x="0" y="1989634"/>
            <a:ext cx="12190413" cy="4869954"/>
          </a:xfrm>
          <a:prstGeom prst="rect">
            <a:avLst/>
          </a:prstGeom>
          <a:solidFill>
            <a:schemeClr val="tx2">
              <a:lumMod val="40000"/>
              <a:lumOff val="6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endParaRPr lang="zh-CN" altLang="en-US" sz="1800"/>
          </a:p>
        </p:txBody>
      </p:sp>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3" name="矩形 2"/>
          <p:cNvSpPr/>
          <p:nvPr userDrawn="1"/>
        </p:nvSpPr>
        <p:spPr>
          <a:xfrm>
            <a:off x="0" y="1628788"/>
            <a:ext cx="12190413" cy="5230800"/>
          </a:xfrm>
          <a:prstGeom prst="rect">
            <a:avLst/>
          </a:prstGeom>
          <a:solidFill>
            <a:schemeClr val="tx2">
              <a:lumMod val="40000"/>
              <a:lumOff val="6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endParaRPr lang="zh-CN" altLang="en-US" sz="1800"/>
          </a:p>
        </p:txBody>
      </p:sp>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8_空白">
    <p:spTree>
      <p:nvGrpSpPr>
        <p:cNvPr id="1" name=""/>
        <p:cNvGrpSpPr/>
        <p:nvPr/>
      </p:nvGrpSpPr>
      <p:grpSpPr>
        <a:xfrm>
          <a:off x="0" y="0"/>
          <a:ext cx="0" cy="0"/>
          <a:chOff x="0" y="0"/>
          <a:chExt cx="0" cy="0"/>
        </a:xfrm>
      </p:grpSpPr>
      <p:sp>
        <p:nvSpPr>
          <p:cNvPr id="3" name="矩形 2"/>
          <p:cNvSpPr/>
          <p:nvPr userDrawn="1"/>
        </p:nvSpPr>
        <p:spPr>
          <a:xfrm>
            <a:off x="0" y="1268788"/>
            <a:ext cx="12190413" cy="5590800"/>
          </a:xfrm>
          <a:prstGeom prst="rect">
            <a:avLst/>
          </a:prstGeom>
          <a:solidFill>
            <a:schemeClr val="tx2">
              <a:lumMod val="40000"/>
              <a:lumOff val="6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endParaRPr lang="zh-CN" altLang="en-US" sz="1800"/>
          </a:p>
        </p:txBody>
      </p:sp>
    </p:spTree>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9_空白">
    <p:spTree>
      <p:nvGrpSpPr>
        <p:cNvPr id="1" name=""/>
        <p:cNvGrpSpPr/>
        <p:nvPr/>
      </p:nvGrpSpPr>
      <p:grpSpPr>
        <a:xfrm>
          <a:off x="0" y="0"/>
          <a:ext cx="0" cy="0"/>
          <a:chOff x="0" y="0"/>
          <a:chExt cx="0" cy="0"/>
        </a:xfrm>
      </p:grpSpPr>
      <p:sp>
        <p:nvSpPr>
          <p:cNvPr id="3" name="矩形 2"/>
          <p:cNvSpPr/>
          <p:nvPr userDrawn="1"/>
        </p:nvSpPr>
        <p:spPr>
          <a:xfrm>
            <a:off x="0" y="908788"/>
            <a:ext cx="12190413" cy="5950800"/>
          </a:xfrm>
          <a:prstGeom prst="rect">
            <a:avLst/>
          </a:prstGeom>
          <a:solidFill>
            <a:schemeClr val="tx2">
              <a:lumMod val="40000"/>
              <a:lumOff val="6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endParaRPr lang="zh-CN" altLang="en-US" sz="1800"/>
          </a:p>
        </p:txBody>
      </p:sp>
    </p:spTree>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矩形 1"/>
          <p:cNvSpPr/>
          <p:nvPr userDrawn="1"/>
        </p:nvSpPr>
        <p:spPr>
          <a:xfrm>
            <a:off x="0" y="0"/>
            <a:ext cx="12190413" cy="6859588"/>
          </a:xfrm>
          <a:prstGeom prst="rect">
            <a:avLst/>
          </a:prstGeom>
          <a:solidFill>
            <a:schemeClr val="tx2">
              <a:lumMod val="40000"/>
              <a:lumOff val="6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endParaRPr lang="zh-CN" altLang="en-US" sz="180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空白">
    <p:bg>
      <p:bgPr>
        <a:solidFill>
          <a:schemeClr val="bg1"/>
        </a:solid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1_空白">
    <p:bg>
      <p:bgPr>
        <a:solidFill>
          <a:schemeClr val="bg1"/>
        </a:solid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矩形 1"/>
          <p:cNvSpPr/>
          <p:nvPr userDrawn="1"/>
        </p:nvSpPr>
        <p:spPr>
          <a:xfrm>
            <a:off x="0" y="5948788"/>
            <a:ext cx="12190413" cy="910800"/>
          </a:xfrm>
          <a:prstGeom prst="rect">
            <a:avLst/>
          </a:prstGeom>
          <a:solidFill>
            <a:schemeClr val="tx2">
              <a:lumMod val="40000"/>
              <a:lumOff val="6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prstClr val="white"/>
              </a:solidFill>
            </a:endParaRPr>
          </a:p>
        </p:txBody>
      </p:sp>
    </p:spTree>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矩形 1"/>
          <p:cNvSpPr/>
          <p:nvPr userDrawn="1"/>
        </p:nvSpPr>
        <p:spPr>
          <a:xfrm>
            <a:off x="0" y="5590034"/>
            <a:ext cx="12190413" cy="1269554"/>
          </a:xfrm>
          <a:prstGeom prst="rect">
            <a:avLst/>
          </a:prstGeom>
          <a:solidFill>
            <a:schemeClr val="tx2">
              <a:lumMod val="40000"/>
              <a:lumOff val="6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prstClr val="white"/>
              </a:solidFill>
            </a:endParaRPr>
          </a:p>
        </p:txBody>
      </p:sp>
    </p:spTree>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2" name="矩形 1"/>
          <p:cNvSpPr/>
          <p:nvPr userDrawn="1"/>
        </p:nvSpPr>
        <p:spPr>
          <a:xfrm>
            <a:off x="0" y="5228788"/>
            <a:ext cx="12190413" cy="1630800"/>
          </a:xfrm>
          <a:prstGeom prst="rect">
            <a:avLst/>
          </a:prstGeom>
          <a:solidFill>
            <a:schemeClr val="tx2">
              <a:lumMod val="40000"/>
              <a:lumOff val="6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prstClr val="white"/>
              </a:solidFill>
            </a:endParaRPr>
          </a:p>
        </p:txBody>
      </p:sp>
    </p:spTree>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矩形 1"/>
          <p:cNvSpPr/>
          <p:nvPr userDrawn="1"/>
        </p:nvSpPr>
        <p:spPr>
          <a:xfrm>
            <a:off x="0" y="4869954"/>
            <a:ext cx="12190413" cy="1989634"/>
          </a:xfrm>
          <a:prstGeom prst="rect">
            <a:avLst/>
          </a:prstGeom>
          <a:solidFill>
            <a:schemeClr val="tx2">
              <a:lumMod val="40000"/>
              <a:lumOff val="6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prstClr val="white"/>
              </a:solidFill>
            </a:endParaRPr>
          </a:p>
        </p:txBody>
      </p:sp>
    </p:spTree>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2" name="矩形 1"/>
          <p:cNvSpPr/>
          <p:nvPr userDrawn="1"/>
        </p:nvSpPr>
        <p:spPr>
          <a:xfrm>
            <a:off x="0" y="4508788"/>
            <a:ext cx="12190413" cy="2350800"/>
          </a:xfrm>
          <a:prstGeom prst="rect">
            <a:avLst/>
          </a:prstGeom>
          <a:solidFill>
            <a:schemeClr val="tx2">
              <a:lumMod val="40000"/>
              <a:lumOff val="6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prstClr val="white"/>
              </a:solidFill>
            </a:endParaRPr>
          </a:p>
        </p:txBody>
      </p:sp>
    </p:spTree>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20_空白">
    <p:spTree>
      <p:nvGrpSpPr>
        <p:cNvPr id="1" name=""/>
        <p:cNvGrpSpPr/>
        <p:nvPr/>
      </p:nvGrpSpPr>
      <p:grpSpPr>
        <a:xfrm>
          <a:off x="0" y="0"/>
          <a:ext cx="0" cy="0"/>
          <a:chOff x="0" y="0"/>
          <a:chExt cx="0" cy="0"/>
        </a:xfrm>
      </p:grpSpPr>
      <p:sp>
        <p:nvSpPr>
          <p:cNvPr id="2" name="矩形 1"/>
          <p:cNvSpPr/>
          <p:nvPr userDrawn="1"/>
        </p:nvSpPr>
        <p:spPr>
          <a:xfrm>
            <a:off x="0" y="4293890"/>
            <a:ext cx="12190413" cy="2565698"/>
          </a:xfrm>
          <a:prstGeom prst="rect">
            <a:avLst/>
          </a:prstGeom>
          <a:solidFill>
            <a:schemeClr val="tx2">
              <a:lumMod val="40000"/>
              <a:lumOff val="6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prstClr val="white"/>
              </a:solidFill>
            </a:endParaRPr>
          </a:p>
        </p:txBody>
      </p:sp>
    </p:spTree>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矩形 1"/>
          <p:cNvSpPr/>
          <p:nvPr userDrawn="1"/>
        </p:nvSpPr>
        <p:spPr>
          <a:xfrm>
            <a:off x="0" y="4149874"/>
            <a:ext cx="12190413" cy="2709714"/>
          </a:xfrm>
          <a:prstGeom prst="rect">
            <a:avLst/>
          </a:prstGeom>
          <a:solidFill>
            <a:schemeClr val="tx2">
              <a:lumMod val="40000"/>
              <a:lumOff val="6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prstClr val="white"/>
              </a:solidFill>
            </a:endParaRPr>
          </a:p>
        </p:txBody>
      </p:sp>
    </p:spTree>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2" name="矩形 1"/>
          <p:cNvSpPr/>
          <p:nvPr userDrawn="1"/>
        </p:nvSpPr>
        <p:spPr>
          <a:xfrm>
            <a:off x="0" y="3788788"/>
            <a:ext cx="12190413" cy="3070800"/>
          </a:xfrm>
          <a:prstGeom prst="rect">
            <a:avLst/>
          </a:prstGeom>
          <a:solidFill>
            <a:schemeClr val="tx2">
              <a:lumMod val="40000"/>
              <a:lumOff val="6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prstClr val="white"/>
              </a:solidFill>
            </a:endParaRPr>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矩形 1"/>
          <p:cNvSpPr/>
          <p:nvPr userDrawn="1"/>
        </p:nvSpPr>
        <p:spPr>
          <a:xfrm>
            <a:off x="0" y="5948788"/>
            <a:ext cx="12190413" cy="910800"/>
          </a:xfrm>
          <a:prstGeom prst="rect">
            <a:avLst/>
          </a:prstGeom>
          <a:solidFill>
            <a:schemeClr val="tx2">
              <a:lumMod val="40000"/>
              <a:lumOff val="6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endParaRPr lang="zh-CN" altLang="en-US" sz="1800"/>
          </a:p>
        </p:txBody>
      </p:sp>
    </p:spTree>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4" name="矩形 3"/>
          <p:cNvSpPr/>
          <p:nvPr userDrawn="1"/>
        </p:nvSpPr>
        <p:spPr>
          <a:xfrm>
            <a:off x="0" y="3429794"/>
            <a:ext cx="12190413" cy="3429794"/>
          </a:xfrm>
          <a:prstGeom prst="rect">
            <a:avLst/>
          </a:prstGeom>
          <a:solidFill>
            <a:schemeClr val="tx2">
              <a:lumMod val="40000"/>
              <a:lumOff val="6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prstClr val="white"/>
              </a:solidFill>
            </a:endParaRPr>
          </a:p>
        </p:txBody>
      </p:sp>
    </p:spTree>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4" name="矩形 3"/>
          <p:cNvSpPr/>
          <p:nvPr userDrawn="1"/>
        </p:nvSpPr>
        <p:spPr>
          <a:xfrm>
            <a:off x="0" y="3068788"/>
            <a:ext cx="12190413" cy="3790800"/>
          </a:xfrm>
          <a:prstGeom prst="rect">
            <a:avLst/>
          </a:prstGeom>
          <a:solidFill>
            <a:schemeClr val="tx2">
              <a:lumMod val="40000"/>
              <a:lumOff val="6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prstClr val="white"/>
              </a:solidFill>
            </a:endParaRPr>
          </a:p>
        </p:txBody>
      </p:sp>
    </p:spTree>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矩形 1"/>
          <p:cNvSpPr/>
          <p:nvPr userDrawn="1"/>
        </p:nvSpPr>
        <p:spPr>
          <a:xfrm>
            <a:off x="0" y="2709714"/>
            <a:ext cx="12190413" cy="4149874"/>
          </a:xfrm>
          <a:prstGeom prst="rect">
            <a:avLst/>
          </a:prstGeom>
          <a:solidFill>
            <a:schemeClr val="tx2">
              <a:lumMod val="40000"/>
              <a:lumOff val="6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prstClr val="white"/>
              </a:solidFill>
            </a:endParaRPr>
          </a:p>
        </p:txBody>
      </p:sp>
    </p:spTree>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2" name="矩形 1"/>
          <p:cNvSpPr/>
          <p:nvPr userDrawn="1"/>
        </p:nvSpPr>
        <p:spPr>
          <a:xfrm>
            <a:off x="0" y="2348788"/>
            <a:ext cx="12190413" cy="4510800"/>
          </a:xfrm>
          <a:prstGeom prst="rect">
            <a:avLst/>
          </a:prstGeom>
          <a:solidFill>
            <a:schemeClr val="tx2">
              <a:lumMod val="40000"/>
              <a:lumOff val="6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prstClr val="white"/>
              </a:solidFill>
            </a:endParaRPr>
          </a:p>
        </p:txBody>
      </p:sp>
    </p:spTree>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3" name="矩形 2"/>
          <p:cNvSpPr/>
          <p:nvPr userDrawn="1"/>
        </p:nvSpPr>
        <p:spPr>
          <a:xfrm>
            <a:off x="0" y="1989634"/>
            <a:ext cx="12190413" cy="4869954"/>
          </a:xfrm>
          <a:prstGeom prst="rect">
            <a:avLst/>
          </a:prstGeom>
          <a:solidFill>
            <a:schemeClr val="tx2">
              <a:lumMod val="40000"/>
              <a:lumOff val="6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prstClr val="white"/>
              </a:solidFill>
            </a:endParaRPr>
          </a:p>
        </p:txBody>
      </p:sp>
    </p:spTree>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3" name="矩形 2"/>
          <p:cNvSpPr/>
          <p:nvPr userDrawn="1"/>
        </p:nvSpPr>
        <p:spPr>
          <a:xfrm>
            <a:off x="0" y="1628788"/>
            <a:ext cx="12190413" cy="5230800"/>
          </a:xfrm>
          <a:prstGeom prst="rect">
            <a:avLst/>
          </a:prstGeom>
          <a:solidFill>
            <a:schemeClr val="tx2">
              <a:lumMod val="40000"/>
              <a:lumOff val="6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prstClr val="white"/>
              </a:solidFill>
            </a:endParaRPr>
          </a:p>
        </p:txBody>
      </p:sp>
    </p:spTree>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18_空白">
    <p:spTree>
      <p:nvGrpSpPr>
        <p:cNvPr id="1" name=""/>
        <p:cNvGrpSpPr/>
        <p:nvPr/>
      </p:nvGrpSpPr>
      <p:grpSpPr>
        <a:xfrm>
          <a:off x="0" y="0"/>
          <a:ext cx="0" cy="0"/>
          <a:chOff x="0" y="0"/>
          <a:chExt cx="0" cy="0"/>
        </a:xfrm>
      </p:grpSpPr>
      <p:sp>
        <p:nvSpPr>
          <p:cNvPr id="3" name="矩形 2"/>
          <p:cNvSpPr/>
          <p:nvPr userDrawn="1"/>
        </p:nvSpPr>
        <p:spPr>
          <a:xfrm>
            <a:off x="0" y="1268788"/>
            <a:ext cx="12190413" cy="5590800"/>
          </a:xfrm>
          <a:prstGeom prst="rect">
            <a:avLst/>
          </a:prstGeom>
          <a:solidFill>
            <a:schemeClr val="tx2">
              <a:lumMod val="40000"/>
              <a:lumOff val="6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prstClr val="white"/>
              </a:solidFill>
            </a:endParaRPr>
          </a:p>
        </p:txBody>
      </p:sp>
    </p:spTree>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19_空白">
    <p:spTree>
      <p:nvGrpSpPr>
        <p:cNvPr id="1" name=""/>
        <p:cNvGrpSpPr/>
        <p:nvPr/>
      </p:nvGrpSpPr>
      <p:grpSpPr>
        <a:xfrm>
          <a:off x="0" y="0"/>
          <a:ext cx="0" cy="0"/>
          <a:chOff x="0" y="0"/>
          <a:chExt cx="0" cy="0"/>
        </a:xfrm>
      </p:grpSpPr>
      <p:sp>
        <p:nvSpPr>
          <p:cNvPr id="3" name="矩形 2"/>
          <p:cNvSpPr/>
          <p:nvPr userDrawn="1"/>
        </p:nvSpPr>
        <p:spPr>
          <a:xfrm>
            <a:off x="0" y="908788"/>
            <a:ext cx="12190413" cy="5950800"/>
          </a:xfrm>
          <a:prstGeom prst="rect">
            <a:avLst/>
          </a:prstGeom>
          <a:solidFill>
            <a:schemeClr val="tx2">
              <a:lumMod val="40000"/>
              <a:lumOff val="6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prstClr val="white"/>
              </a:solidFill>
            </a:endParaRPr>
          </a:p>
        </p:txBody>
      </p:sp>
    </p:spTree>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矩形 1"/>
          <p:cNvSpPr/>
          <p:nvPr userDrawn="1"/>
        </p:nvSpPr>
        <p:spPr>
          <a:xfrm>
            <a:off x="0" y="0"/>
            <a:ext cx="12190413" cy="6859588"/>
          </a:xfrm>
          <a:prstGeom prst="rect">
            <a:avLst/>
          </a:prstGeom>
          <a:solidFill>
            <a:schemeClr val="tx2">
              <a:lumMod val="40000"/>
              <a:lumOff val="6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prstClr val="white"/>
              </a:solidFill>
            </a:endParaRPr>
          </a:p>
        </p:txBody>
      </p:sp>
    </p:spTree>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标题和内容">
    <p:bg>
      <p:bgPr>
        <a:solidFill>
          <a:schemeClr val="bg1">
            <a:alpha val="67000"/>
          </a:schemeClr>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t="36062" b="12577"/>
          <a:stretch>
            <a:fillRect/>
          </a:stretch>
        </p:blipFill>
        <p:spPr>
          <a:xfrm>
            <a:off x="484921" y="2408858"/>
            <a:ext cx="5250245" cy="4045271"/>
          </a:xfrm>
          <a:prstGeom prst="rect">
            <a:avLst/>
          </a:prstGeom>
        </p:spPr>
      </p:pic>
      <p:pic>
        <p:nvPicPr>
          <p:cNvPr id="3" name="图片 2"/>
          <p:cNvPicPr>
            <a:picLocks noChangeAspect="1"/>
          </p:cNvPicPr>
          <p:nvPr userDrawn="1"/>
        </p:nvPicPr>
        <p:blipFill>
          <a:blip r:embed="rId3" cstate="print">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tretch>
            <a:fillRect/>
          </a:stretch>
        </p:blipFill>
        <p:spPr>
          <a:xfrm>
            <a:off x="0" y="0"/>
            <a:ext cx="12188954" cy="68580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矩形 1"/>
          <p:cNvSpPr/>
          <p:nvPr userDrawn="1"/>
        </p:nvSpPr>
        <p:spPr>
          <a:xfrm>
            <a:off x="0" y="5590034"/>
            <a:ext cx="12190413" cy="1269554"/>
          </a:xfrm>
          <a:prstGeom prst="rect">
            <a:avLst/>
          </a:prstGeom>
          <a:solidFill>
            <a:schemeClr val="tx2">
              <a:lumMod val="40000"/>
              <a:lumOff val="6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endParaRPr lang="zh-CN" altLang="en-US" sz="180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2" name="矩形 1"/>
          <p:cNvSpPr/>
          <p:nvPr userDrawn="1"/>
        </p:nvSpPr>
        <p:spPr>
          <a:xfrm>
            <a:off x="0" y="5228788"/>
            <a:ext cx="12190413" cy="1630800"/>
          </a:xfrm>
          <a:prstGeom prst="rect">
            <a:avLst/>
          </a:prstGeom>
          <a:solidFill>
            <a:schemeClr val="tx2">
              <a:lumMod val="40000"/>
              <a:lumOff val="6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endParaRPr lang="zh-CN" altLang="en-US" sz="180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矩形 1"/>
          <p:cNvSpPr/>
          <p:nvPr userDrawn="1"/>
        </p:nvSpPr>
        <p:spPr>
          <a:xfrm>
            <a:off x="0" y="4869954"/>
            <a:ext cx="12190413" cy="1989634"/>
          </a:xfrm>
          <a:prstGeom prst="rect">
            <a:avLst/>
          </a:prstGeom>
          <a:solidFill>
            <a:schemeClr val="tx2">
              <a:lumMod val="40000"/>
              <a:lumOff val="6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endParaRPr lang="zh-CN" altLang="en-US" sz="180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2" name="矩形 1"/>
          <p:cNvSpPr/>
          <p:nvPr userDrawn="1"/>
        </p:nvSpPr>
        <p:spPr>
          <a:xfrm>
            <a:off x="0" y="4508788"/>
            <a:ext cx="12190413" cy="2350800"/>
          </a:xfrm>
          <a:prstGeom prst="rect">
            <a:avLst/>
          </a:prstGeom>
          <a:solidFill>
            <a:schemeClr val="tx2">
              <a:lumMod val="40000"/>
              <a:lumOff val="6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endParaRPr lang="zh-CN" altLang="en-US" sz="180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0_空白">
    <p:spTree>
      <p:nvGrpSpPr>
        <p:cNvPr id="1" name=""/>
        <p:cNvGrpSpPr/>
        <p:nvPr/>
      </p:nvGrpSpPr>
      <p:grpSpPr>
        <a:xfrm>
          <a:off x="0" y="0"/>
          <a:ext cx="0" cy="0"/>
          <a:chOff x="0" y="0"/>
          <a:chExt cx="0" cy="0"/>
        </a:xfrm>
      </p:grpSpPr>
      <p:sp>
        <p:nvSpPr>
          <p:cNvPr id="2" name="矩形 1"/>
          <p:cNvSpPr/>
          <p:nvPr userDrawn="1"/>
        </p:nvSpPr>
        <p:spPr>
          <a:xfrm>
            <a:off x="0" y="4293890"/>
            <a:ext cx="12190413" cy="2565698"/>
          </a:xfrm>
          <a:prstGeom prst="rect">
            <a:avLst/>
          </a:prstGeom>
          <a:solidFill>
            <a:schemeClr val="tx2">
              <a:lumMod val="40000"/>
              <a:lumOff val="6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endParaRPr lang="zh-CN" altLang="en-US" sz="1800"/>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矩形 1"/>
          <p:cNvSpPr/>
          <p:nvPr userDrawn="1"/>
        </p:nvSpPr>
        <p:spPr>
          <a:xfrm>
            <a:off x="0" y="4149874"/>
            <a:ext cx="12190413" cy="2709714"/>
          </a:xfrm>
          <a:prstGeom prst="rect">
            <a:avLst/>
          </a:prstGeom>
          <a:solidFill>
            <a:schemeClr val="tx2">
              <a:lumMod val="40000"/>
              <a:lumOff val="6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endParaRPr lang="zh-CN" altLang="en-US" sz="180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1" Type="http://schemas.openxmlformats.org/officeDocument/2006/relationships/theme" Target="../theme/theme1.xml"/><Relationship Id="rId20" Type="http://schemas.openxmlformats.org/officeDocument/2006/relationships/image" Target="../media/image1.jpeg"/><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8.xml"/><Relationship Id="rId8" Type="http://schemas.openxmlformats.org/officeDocument/2006/relationships/slideLayout" Target="../slideLayouts/slideLayout27.xml"/><Relationship Id="rId7" Type="http://schemas.openxmlformats.org/officeDocument/2006/relationships/slideLayout" Target="../slideLayouts/slideLayout26.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 Id="rId3" Type="http://schemas.openxmlformats.org/officeDocument/2006/relationships/slideLayout" Target="../slideLayouts/slideLayout22.xml"/><Relationship Id="rId22" Type="http://schemas.openxmlformats.org/officeDocument/2006/relationships/theme" Target="../theme/theme2.xml"/><Relationship Id="rId21" Type="http://schemas.openxmlformats.org/officeDocument/2006/relationships/image" Target="../media/image1.jpeg"/><Relationship Id="rId20" Type="http://schemas.openxmlformats.org/officeDocument/2006/relationships/slideLayout" Target="../slideLayouts/slideLayout39.xml"/><Relationship Id="rId2" Type="http://schemas.openxmlformats.org/officeDocument/2006/relationships/slideLayout" Target="../slideLayouts/slideLayout21.xml"/><Relationship Id="rId19" Type="http://schemas.openxmlformats.org/officeDocument/2006/relationships/slideLayout" Target="../slideLayouts/slideLayout38.xml"/><Relationship Id="rId18" Type="http://schemas.openxmlformats.org/officeDocument/2006/relationships/slideLayout" Target="../slideLayouts/slideLayout37.xml"/><Relationship Id="rId17" Type="http://schemas.openxmlformats.org/officeDocument/2006/relationships/slideLayout" Target="../slideLayouts/slideLayout36.xml"/><Relationship Id="rId16" Type="http://schemas.openxmlformats.org/officeDocument/2006/relationships/slideLayout" Target="../slideLayouts/slideLayout35.xml"/><Relationship Id="rId15" Type="http://schemas.openxmlformats.org/officeDocument/2006/relationships/slideLayout" Target="../slideLayouts/slideLayout34.xml"/><Relationship Id="rId14" Type="http://schemas.openxmlformats.org/officeDocument/2006/relationships/slideLayout" Target="../slideLayouts/slideLayout33.xml"/><Relationship Id="rId13" Type="http://schemas.openxmlformats.org/officeDocument/2006/relationships/slideLayout" Target="../slideLayouts/slideLayout32.xml"/><Relationship Id="rId12" Type="http://schemas.openxmlformats.org/officeDocument/2006/relationships/slideLayout" Target="../slideLayouts/slideLayout31.xml"/><Relationship Id="rId11" Type="http://schemas.openxmlformats.org/officeDocument/2006/relationships/slideLayout" Target="../slideLayouts/slideLayout30.xml"/><Relationship Id="rId10" Type="http://schemas.openxmlformats.org/officeDocument/2006/relationships/slideLayout" Target="../slideLayouts/slideLayout29.xml"/><Relationship Id="rId1"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0">
            <a:alphaModFix amt="70000"/>
            <a:extLst>
              <a:ext uri="{28A0092B-C50C-407E-A947-70E740481C1C}">
                <a14:useLocalDpi xmlns:a14="http://schemas.microsoft.com/office/drawing/2010/main" val="0"/>
              </a:ext>
            </a:extLst>
          </a:blip>
          <a:stretch>
            <a:fillRect/>
          </a:stretch>
        </p:blipFill>
        <p:spPr>
          <a:xfrm>
            <a:off x="0" y="0"/>
            <a:ext cx="12192000" cy="6859588"/>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timing>
    <p:tnLst>
      <p:par>
        <p:cTn id="1" dur="indefinite" restart="never" nodeType="tmRoot"/>
      </p:par>
    </p:tnLst>
  </p:timing>
  <p:txStyles>
    <p:titleStyle>
      <a:lvl1pPr algn="ctr" defTabSz="1219200" rtl="0" eaLnBrk="1" latinLnBrk="0" hangingPunct="1">
        <a:spcBef>
          <a:spcPct val="0"/>
        </a:spcBef>
        <a:buNone/>
        <a:defRPr sz="5900" kern="1200">
          <a:solidFill>
            <a:schemeClr val="tx1"/>
          </a:solidFill>
          <a:latin typeface="+mj-lt"/>
          <a:ea typeface="+mj-ea"/>
          <a:cs typeface="+mj-cs"/>
        </a:defRPr>
      </a:lvl1pPr>
    </p:titleStyle>
    <p:bodyStyle>
      <a:lvl1pPr marL="457200" indent="-457200" algn="l" defTabSz="1219200"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2pPr>
      <a:lvl3pPr marL="1524000"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32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28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1">
            <a:alphaModFix amt="70000"/>
            <a:extLst>
              <a:ext uri="{28A0092B-C50C-407E-A947-70E740481C1C}">
                <a14:useLocalDpi xmlns:a14="http://schemas.microsoft.com/office/drawing/2010/main" val="0"/>
              </a:ext>
            </a:extLst>
          </a:blip>
          <a:stretch>
            <a:fillRect/>
          </a:stretch>
        </p:blipFill>
        <p:spPr>
          <a:xfrm>
            <a:off x="0" y="0"/>
            <a:ext cx="12192000" cy="6859588"/>
          </a:xfrm>
          <a:prstGeom prst="rect">
            <a:avLst/>
          </a:prstGeom>
        </p:spPr>
      </p:pic>
    </p:spTree>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 id="2147483687" r:id="rId19"/>
    <p:sldLayoutId id="2147483688" r:id="rId20"/>
  </p:sldLayoutIdLst>
  <p:timing>
    <p:tnLst>
      <p:par>
        <p:cTn id="1" dur="indefinite" restart="never" nodeType="tmRoot"/>
      </p:par>
    </p:tnLst>
  </p:timing>
  <p:txStyles>
    <p:titleStyle>
      <a:lvl1pPr algn="ctr" defTabSz="1219200" rtl="0" eaLnBrk="1" latinLnBrk="0" hangingPunct="1">
        <a:spcBef>
          <a:spcPct val="0"/>
        </a:spcBef>
        <a:buNone/>
        <a:defRPr sz="5900" kern="1200">
          <a:solidFill>
            <a:schemeClr val="tx1"/>
          </a:solidFill>
          <a:latin typeface="+mj-lt"/>
          <a:ea typeface="+mj-ea"/>
          <a:cs typeface="+mj-cs"/>
        </a:defRPr>
      </a:lvl1pPr>
    </p:titleStyle>
    <p:bodyStyle>
      <a:lvl1pPr marL="457200" indent="-457200" algn="l" defTabSz="1219200"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2pPr>
      <a:lvl3pPr marL="1524000"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32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28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9.png"/><Relationship Id="rId1" Type="http://schemas.openxmlformats.org/officeDocument/2006/relationships/slide" Target="slide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slide" Target="slide5.xml"/></Relationships>
</file>

<file path=ppt/slides/_rels/slide48.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slide" Target="slide54.xml"/><Relationship Id="rId3" Type="http://schemas.openxmlformats.org/officeDocument/2006/relationships/slide" Target="slide52.xml"/><Relationship Id="rId2" Type="http://schemas.openxmlformats.org/officeDocument/2006/relationships/slide" Target="slide50.xml"/><Relationship Id="rId1" Type="http://schemas.openxmlformats.org/officeDocument/2006/relationships/slide" Target="slide48.xml"/></Relationships>
</file>

<file path=ppt/slides/_rels/slide49.xml.rels><?xml version="1.0" encoding="UTF-8" standalone="yes"?>
<Relationships xmlns="http://schemas.openxmlformats.org/package/2006/relationships"><Relationship Id="rId6" Type="http://schemas.openxmlformats.org/officeDocument/2006/relationships/slideLayout" Target="../slideLayouts/slideLayout19.xml"/><Relationship Id="rId5" Type="http://schemas.openxmlformats.org/officeDocument/2006/relationships/image" Target="../media/image12.png"/><Relationship Id="rId4" Type="http://schemas.openxmlformats.org/officeDocument/2006/relationships/slide" Target="slide54.xml"/><Relationship Id="rId3" Type="http://schemas.openxmlformats.org/officeDocument/2006/relationships/slide" Target="slide52.xml"/><Relationship Id="rId2" Type="http://schemas.openxmlformats.org/officeDocument/2006/relationships/slide" Target="slide50.xml"/><Relationship Id="rId1" Type="http://schemas.openxmlformats.org/officeDocument/2006/relationships/slide" Target="slide48.xml"/></Relationships>
</file>

<file path=ppt/slides/_rels/slide5.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2.xml"/><Relationship Id="rId5" Type="http://schemas.openxmlformats.org/officeDocument/2006/relationships/slide" Target="slide55.xml"/><Relationship Id="rId4" Type="http://schemas.openxmlformats.org/officeDocument/2006/relationships/slide" Target="slide48.xml"/><Relationship Id="rId3" Type="http://schemas.openxmlformats.org/officeDocument/2006/relationships/slide" Target="slide30.xml"/><Relationship Id="rId2" Type="http://schemas.openxmlformats.org/officeDocument/2006/relationships/slide" Target="slide6.xml"/><Relationship Id="rId1" Type="http://schemas.openxmlformats.org/officeDocument/2006/relationships/image" Target="../media/image6.png"/></Relationships>
</file>

<file path=ppt/slides/_rels/slide50.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slide" Target="slide54.xml"/><Relationship Id="rId3" Type="http://schemas.openxmlformats.org/officeDocument/2006/relationships/slide" Target="slide52.xml"/><Relationship Id="rId2" Type="http://schemas.openxmlformats.org/officeDocument/2006/relationships/slide" Target="slide50.xml"/><Relationship Id="rId1" Type="http://schemas.openxmlformats.org/officeDocument/2006/relationships/slide" Target="slide48.xml"/></Relationships>
</file>

<file path=ppt/slides/_rels/slide51.xml.rels><?xml version="1.0" encoding="UTF-8" standalone="yes"?>
<Relationships xmlns="http://schemas.openxmlformats.org/package/2006/relationships"><Relationship Id="rId5" Type="http://schemas.openxmlformats.org/officeDocument/2006/relationships/slideLayout" Target="../slideLayouts/slideLayout19.xml"/><Relationship Id="rId4" Type="http://schemas.openxmlformats.org/officeDocument/2006/relationships/slide" Target="slide54.xml"/><Relationship Id="rId3" Type="http://schemas.openxmlformats.org/officeDocument/2006/relationships/slide" Target="slide52.xml"/><Relationship Id="rId2" Type="http://schemas.openxmlformats.org/officeDocument/2006/relationships/slide" Target="slide50.xml"/><Relationship Id="rId1" Type="http://schemas.openxmlformats.org/officeDocument/2006/relationships/slide" Target="slide48.xml"/></Relationships>
</file>

<file path=ppt/slides/_rels/slide52.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slide" Target="slide54.xml"/><Relationship Id="rId3" Type="http://schemas.openxmlformats.org/officeDocument/2006/relationships/slide" Target="slide52.xml"/><Relationship Id="rId2" Type="http://schemas.openxmlformats.org/officeDocument/2006/relationships/slide" Target="slide50.xml"/><Relationship Id="rId1" Type="http://schemas.openxmlformats.org/officeDocument/2006/relationships/slide" Target="slide48.xml"/></Relationships>
</file>

<file path=ppt/slides/_rels/slide53.xml.rels><?xml version="1.0" encoding="UTF-8" standalone="yes"?>
<Relationships xmlns="http://schemas.openxmlformats.org/package/2006/relationships"><Relationship Id="rId6" Type="http://schemas.openxmlformats.org/officeDocument/2006/relationships/slideLayout" Target="../slideLayouts/slideLayout19.xml"/><Relationship Id="rId5" Type="http://schemas.openxmlformats.org/officeDocument/2006/relationships/image" Target="../media/image13.png"/><Relationship Id="rId4" Type="http://schemas.openxmlformats.org/officeDocument/2006/relationships/slide" Target="slide54.xml"/><Relationship Id="rId3" Type="http://schemas.openxmlformats.org/officeDocument/2006/relationships/slide" Target="slide52.xml"/><Relationship Id="rId2" Type="http://schemas.openxmlformats.org/officeDocument/2006/relationships/slide" Target="slide50.xml"/><Relationship Id="rId1" Type="http://schemas.openxmlformats.org/officeDocument/2006/relationships/slide" Target="slide48.xml"/></Relationships>
</file>

<file path=ppt/slides/_rels/slide54.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slide" Target="slide5.xml"/><Relationship Id="rId4" Type="http://schemas.openxmlformats.org/officeDocument/2006/relationships/slide" Target="slide54.xml"/><Relationship Id="rId3" Type="http://schemas.openxmlformats.org/officeDocument/2006/relationships/slide" Target="slide52.xml"/><Relationship Id="rId2" Type="http://schemas.openxmlformats.org/officeDocument/2006/relationships/slide" Target="slide50.xml"/><Relationship Id="rId1" Type="http://schemas.openxmlformats.org/officeDocument/2006/relationships/slide" Target="slide48.xml"/></Relationships>
</file>

<file path=ppt/slides/_rels/slide55.xml.rels><?xml version="1.0" encoding="UTF-8" standalone="yes"?>
<Relationships xmlns="http://schemas.openxmlformats.org/package/2006/relationships"><Relationship Id="rId9" Type="http://schemas.openxmlformats.org/officeDocument/2006/relationships/slide" Target="slide68.xml"/><Relationship Id="rId8" Type="http://schemas.openxmlformats.org/officeDocument/2006/relationships/slide" Target="slide66.xml"/><Relationship Id="rId7" Type="http://schemas.openxmlformats.org/officeDocument/2006/relationships/slide" Target="slide64.xml"/><Relationship Id="rId6" Type="http://schemas.openxmlformats.org/officeDocument/2006/relationships/slide" Target="slide63.xml"/><Relationship Id="rId5" Type="http://schemas.openxmlformats.org/officeDocument/2006/relationships/slide" Target="slide62.xml"/><Relationship Id="rId4" Type="http://schemas.openxmlformats.org/officeDocument/2006/relationships/slide" Target="slide60.xml"/><Relationship Id="rId3" Type="http://schemas.openxmlformats.org/officeDocument/2006/relationships/slide" Target="slide58.xml"/><Relationship Id="rId2" Type="http://schemas.openxmlformats.org/officeDocument/2006/relationships/slide" Target="slide57.xml"/><Relationship Id="rId17" Type="http://schemas.openxmlformats.org/officeDocument/2006/relationships/slideLayout" Target="../slideLayouts/slideLayout2.xml"/><Relationship Id="rId16" Type="http://schemas.openxmlformats.org/officeDocument/2006/relationships/slide" Target="slide79.xml"/><Relationship Id="rId15" Type="http://schemas.openxmlformats.org/officeDocument/2006/relationships/slide" Target="slide77.xml"/><Relationship Id="rId14" Type="http://schemas.openxmlformats.org/officeDocument/2006/relationships/slide" Target="slide75.xml"/><Relationship Id="rId13" Type="http://schemas.openxmlformats.org/officeDocument/2006/relationships/slide" Target="slide73.xml"/><Relationship Id="rId12" Type="http://schemas.openxmlformats.org/officeDocument/2006/relationships/slide" Target="slide72.xml"/><Relationship Id="rId11" Type="http://schemas.openxmlformats.org/officeDocument/2006/relationships/slide" Target="slide71.xml"/><Relationship Id="rId10" Type="http://schemas.openxmlformats.org/officeDocument/2006/relationships/slide" Target="slide70.xml"/><Relationship Id="rId1" Type="http://schemas.openxmlformats.org/officeDocument/2006/relationships/slide" Target="slide55.xml"/></Relationships>
</file>

<file path=ppt/slides/_rels/slide56.xml.rels><?xml version="1.0" encoding="UTF-8" standalone="yes"?>
<Relationships xmlns="http://schemas.openxmlformats.org/package/2006/relationships"><Relationship Id="rId9" Type="http://schemas.openxmlformats.org/officeDocument/2006/relationships/slide" Target="slide68.xml"/><Relationship Id="rId8" Type="http://schemas.openxmlformats.org/officeDocument/2006/relationships/slide" Target="slide66.xml"/><Relationship Id="rId7" Type="http://schemas.openxmlformats.org/officeDocument/2006/relationships/slide" Target="slide64.xml"/><Relationship Id="rId6" Type="http://schemas.openxmlformats.org/officeDocument/2006/relationships/slide" Target="slide63.xml"/><Relationship Id="rId5" Type="http://schemas.openxmlformats.org/officeDocument/2006/relationships/slide" Target="slide62.xml"/><Relationship Id="rId4" Type="http://schemas.openxmlformats.org/officeDocument/2006/relationships/slide" Target="slide60.xml"/><Relationship Id="rId3" Type="http://schemas.openxmlformats.org/officeDocument/2006/relationships/slide" Target="slide58.xml"/><Relationship Id="rId2" Type="http://schemas.openxmlformats.org/officeDocument/2006/relationships/slide" Target="slide57.xml"/><Relationship Id="rId17" Type="http://schemas.openxmlformats.org/officeDocument/2006/relationships/slideLayout" Target="../slideLayouts/slideLayout19.xml"/><Relationship Id="rId16" Type="http://schemas.openxmlformats.org/officeDocument/2006/relationships/slide" Target="slide79.xml"/><Relationship Id="rId15" Type="http://schemas.openxmlformats.org/officeDocument/2006/relationships/slide" Target="slide77.xml"/><Relationship Id="rId14" Type="http://schemas.openxmlformats.org/officeDocument/2006/relationships/slide" Target="slide75.xml"/><Relationship Id="rId13" Type="http://schemas.openxmlformats.org/officeDocument/2006/relationships/slide" Target="slide73.xml"/><Relationship Id="rId12" Type="http://schemas.openxmlformats.org/officeDocument/2006/relationships/slide" Target="slide72.xml"/><Relationship Id="rId11" Type="http://schemas.openxmlformats.org/officeDocument/2006/relationships/slide" Target="slide71.xml"/><Relationship Id="rId10" Type="http://schemas.openxmlformats.org/officeDocument/2006/relationships/slide" Target="slide70.xml"/><Relationship Id="rId1" Type="http://schemas.openxmlformats.org/officeDocument/2006/relationships/slide" Target="slide55.xml"/></Relationships>
</file>

<file path=ppt/slides/_rels/slide57.xml.rels><?xml version="1.0" encoding="UTF-8" standalone="yes"?>
<Relationships xmlns="http://schemas.openxmlformats.org/package/2006/relationships"><Relationship Id="rId9" Type="http://schemas.openxmlformats.org/officeDocument/2006/relationships/slide" Target="slide68.xml"/><Relationship Id="rId8" Type="http://schemas.openxmlformats.org/officeDocument/2006/relationships/slide" Target="slide66.xml"/><Relationship Id="rId7" Type="http://schemas.openxmlformats.org/officeDocument/2006/relationships/slide" Target="slide64.xml"/><Relationship Id="rId6" Type="http://schemas.openxmlformats.org/officeDocument/2006/relationships/slide" Target="slide63.xml"/><Relationship Id="rId5" Type="http://schemas.openxmlformats.org/officeDocument/2006/relationships/slide" Target="slide62.xml"/><Relationship Id="rId4" Type="http://schemas.openxmlformats.org/officeDocument/2006/relationships/slide" Target="slide60.xml"/><Relationship Id="rId3" Type="http://schemas.openxmlformats.org/officeDocument/2006/relationships/slide" Target="slide58.xml"/><Relationship Id="rId2" Type="http://schemas.openxmlformats.org/officeDocument/2006/relationships/slide" Target="slide57.xml"/><Relationship Id="rId17" Type="http://schemas.openxmlformats.org/officeDocument/2006/relationships/slideLayout" Target="../slideLayouts/slideLayout10.xml"/><Relationship Id="rId16" Type="http://schemas.openxmlformats.org/officeDocument/2006/relationships/slide" Target="slide79.xml"/><Relationship Id="rId15" Type="http://schemas.openxmlformats.org/officeDocument/2006/relationships/slide" Target="slide77.xml"/><Relationship Id="rId14" Type="http://schemas.openxmlformats.org/officeDocument/2006/relationships/slide" Target="slide75.xml"/><Relationship Id="rId13" Type="http://schemas.openxmlformats.org/officeDocument/2006/relationships/slide" Target="slide73.xml"/><Relationship Id="rId12" Type="http://schemas.openxmlformats.org/officeDocument/2006/relationships/slide" Target="slide72.xml"/><Relationship Id="rId11" Type="http://schemas.openxmlformats.org/officeDocument/2006/relationships/slide" Target="slide71.xml"/><Relationship Id="rId10" Type="http://schemas.openxmlformats.org/officeDocument/2006/relationships/slide" Target="slide70.xml"/><Relationship Id="rId1" Type="http://schemas.openxmlformats.org/officeDocument/2006/relationships/slide" Target="slide55.xml"/></Relationships>
</file>

<file path=ppt/slides/_rels/slide58.xml.rels><?xml version="1.0" encoding="UTF-8" standalone="yes"?>
<Relationships xmlns="http://schemas.openxmlformats.org/package/2006/relationships"><Relationship Id="rId9" Type="http://schemas.openxmlformats.org/officeDocument/2006/relationships/slide" Target="slide68.xml"/><Relationship Id="rId8" Type="http://schemas.openxmlformats.org/officeDocument/2006/relationships/slide" Target="slide66.xml"/><Relationship Id="rId7" Type="http://schemas.openxmlformats.org/officeDocument/2006/relationships/slide" Target="slide64.xml"/><Relationship Id="rId6" Type="http://schemas.openxmlformats.org/officeDocument/2006/relationships/slide" Target="slide63.xml"/><Relationship Id="rId5" Type="http://schemas.openxmlformats.org/officeDocument/2006/relationships/slide" Target="slide62.xml"/><Relationship Id="rId4" Type="http://schemas.openxmlformats.org/officeDocument/2006/relationships/slide" Target="slide60.xml"/><Relationship Id="rId3" Type="http://schemas.openxmlformats.org/officeDocument/2006/relationships/slide" Target="slide58.xml"/><Relationship Id="rId2" Type="http://schemas.openxmlformats.org/officeDocument/2006/relationships/slide" Target="slide57.xml"/><Relationship Id="rId17" Type="http://schemas.openxmlformats.org/officeDocument/2006/relationships/slideLayout" Target="../slideLayouts/slideLayout2.xml"/><Relationship Id="rId16" Type="http://schemas.openxmlformats.org/officeDocument/2006/relationships/slide" Target="slide79.xml"/><Relationship Id="rId15" Type="http://schemas.openxmlformats.org/officeDocument/2006/relationships/slide" Target="slide77.xml"/><Relationship Id="rId14" Type="http://schemas.openxmlformats.org/officeDocument/2006/relationships/slide" Target="slide75.xml"/><Relationship Id="rId13" Type="http://schemas.openxmlformats.org/officeDocument/2006/relationships/slide" Target="slide73.xml"/><Relationship Id="rId12" Type="http://schemas.openxmlformats.org/officeDocument/2006/relationships/slide" Target="slide72.xml"/><Relationship Id="rId11" Type="http://schemas.openxmlformats.org/officeDocument/2006/relationships/slide" Target="slide71.xml"/><Relationship Id="rId10" Type="http://schemas.openxmlformats.org/officeDocument/2006/relationships/slide" Target="slide70.xml"/><Relationship Id="rId1" Type="http://schemas.openxmlformats.org/officeDocument/2006/relationships/slide" Target="slide55.xml"/></Relationships>
</file>

<file path=ppt/slides/_rels/slide59.xml.rels><?xml version="1.0" encoding="UTF-8" standalone="yes"?>
<Relationships xmlns="http://schemas.openxmlformats.org/package/2006/relationships"><Relationship Id="rId9" Type="http://schemas.openxmlformats.org/officeDocument/2006/relationships/slide" Target="slide68.xml"/><Relationship Id="rId8" Type="http://schemas.openxmlformats.org/officeDocument/2006/relationships/slide" Target="slide66.xml"/><Relationship Id="rId7" Type="http://schemas.openxmlformats.org/officeDocument/2006/relationships/slide" Target="slide64.xml"/><Relationship Id="rId6" Type="http://schemas.openxmlformats.org/officeDocument/2006/relationships/slide" Target="slide63.xml"/><Relationship Id="rId5" Type="http://schemas.openxmlformats.org/officeDocument/2006/relationships/slide" Target="slide62.xml"/><Relationship Id="rId4" Type="http://schemas.openxmlformats.org/officeDocument/2006/relationships/slide" Target="slide60.xml"/><Relationship Id="rId3" Type="http://schemas.openxmlformats.org/officeDocument/2006/relationships/slide" Target="slide58.xml"/><Relationship Id="rId2" Type="http://schemas.openxmlformats.org/officeDocument/2006/relationships/slide" Target="slide57.xml"/><Relationship Id="rId17" Type="http://schemas.openxmlformats.org/officeDocument/2006/relationships/slideLayout" Target="../slideLayouts/slideLayout19.xml"/><Relationship Id="rId16" Type="http://schemas.openxmlformats.org/officeDocument/2006/relationships/slide" Target="slide79.xml"/><Relationship Id="rId15" Type="http://schemas.openxmlformats.org/officeDocument/2006/relationships/slide" Target="slide77.xml"/><Relationship Id="rId14" Type="http://schemas.openxmlformats.org/officeDocument/2006/relationships/slide" Target="slide75.xml"/><Relationship Id="rId13" Type="http://schemas.openxmlformats.org/officeDocument/2006/relationships/slide" Target="slide73.xml"/><Relationship Id="rId12" Type="http://schemas.openxmlformats.org/officeDocument/2006/relationships/slide" Target="slide72.xml"/><Relationship Id="rId11" Type="http://schemas.openxmlformats.org/officeDocument/2006/relationships/slide" Target="slide71.xml"/><Relationship Id="rId10" Type="http://schemas.openxmlformats.org/officeDocument/2006/relationships/slide" Target="slide70.xml"/><Relationship Id="rId1" Type="http://schemas.openxmlformats.org/officeDocument/2006/relationships/slide" Target="slide5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9" Type="http://schemas.openxmlformats.org/officeDocument/2006/relationships/slide" Target="slide68.xml"/><Relationship Id="rId8" Type="http://schemas.openxmlformats.org/officeDocument/2006/relationships/slide" Target="slide66.xml"/><Relationship Id="rId7" Type="http://schemas.openxmlformats.org/officeDocument/2006/relationships/slide" Target="slide64.xml"/><Relationship Id="rId6" Type="http://schemas.openxmlformats.org/officeDocument/2006/relationships/slide" Target="slide63.xml"/><Relationship Id="rId5" Type="http://schemas.openxmlformats.org/officeDocument/2006/relationships/slide" Target="slide62.xml"/><Relationship Id="rId4" Type="http://schemas.openxmlformats.org/officeDocument/2006/relationships/slide" Target="slide60.xml"/><Relationship Id="rId3" Type="http://schemas.openxmlformats.org/officeDocument/2006/relationships/slide" Target="slide58.xml"/><Relationship Id="rId2" Type="http://schemas.openxmlformats.org/officeDocument/2006/relationships/slide" Target="slide57.xml"/><Relationship Id="rId17" Type="http://schemas.openxmlformats.org/officeDocument/2006/relationships/slideLayout" Target="../slideLayouts/slideLayout1.xml"/><Relationship Id="rId16" Type="http://schemas.openxmlformats.org/officeDocument/2006/relationships/slide" Target="slide79.xml"/><Relationship Id="rId15" Type="http://schemas.openxmlformats.org/officeDocument/2006/relationships/slide" Target="slide77.xml"/><Relationship Id="rId14" Type="http://schemas.openxmlformats.org/officeDocument/2006/relationships/slide" Target="slide75.xml"/><Relationship Id="rId13" Type="http://schemas.openxmlformats.org/officeDocument/2006/relationships/slide" Target="slide73.xml"/><Relationship Id="rId12" Type="http://schemas.openxmlformats.org/officeDocument/2006/relationships/slide" Target="slide72.xml"/><Relationship Id="rId11" Type="http://schemas.openxmlformats.org/officeDocument/2006/relationships/slide" Target="slide71.xml"/><Relationship Id="rId10" Type="http://schemas.openxmlformats.org/officeDocument/2006/relationships/slide" Target="slide70.xml"/><Relationship Id="rId1" Type="http://schemas.openxmlformats.org/officeDocument/2006/relationships/slide" Target="slide55.xml"/></Relationships>
</file>

<file path=ppt/slides/_rels/slide61.xml.rels><?xml version="1.0" encoding="UTF-8" standalone="yes"?>
<Relationships xmlns="http://schemas.openxmlformats.org/package/2006/relationships"><Relationship Id="rId9" Type="http://schemas.openxmlformats.org/officeDocument/2006/relationships/slide" Target="slide68.xml"/><Relationship Id="rId8" Type="http://schemas.openxmlformats.org/officeDocument/2006/relationships/slide" Target="slide66.xml"/><Relationship Id="rId7" Type="http://schemas.openxmlformats.org/officeDocument/2006/relationships/slide" Target="slide64.xml"/><Relationship Id="rId6" Type="http://schemas.openxmlformats.org/officeDocument/2006/relationships/slide" Target="slide63.xml"/><Relationship Id="rId5" Type="http://schemas.openxmlformats.org/officeDocument/2006/relationships/slide" Target="slide62.xml"/><Relationship Id="rId4" Type="http://schemas.openxmlformats.org/officeDocument/2006/relationships/slide" Target="slide60.xml"/><Relationship Id="rId3" Type="http://schemas.openxmlformats.org/officeDocument/2006/relationships/slide" Target="slide58.xml"/><Relationship Id="rId2" Type="http://schemas.openxmlformats.org/officeDocument/2006/relationships/slide" Target="slide57.xml"/><Relationship Id="rId17" Type="http://schemas.openxmlformats.org/officeDocument/2006/relationships/slideLayout" Target="../slideLayouts/slideLayout19.xml"/><Relationship Id="rId16" Type="http://schemas.openxmlformats.org/officeDocument/2006/relationships/slide" Target="slide79.xml"/><Relationship Id="rId15" Type="http://schemas.openxmlformats.org/officeDocument/2006/relationships/slide" Target="slide77.xml"/><Relationship Id="rId14" Type="http://schemas.openxmlformats.org/officeDocument/2006/relationships/slide" Target="slide75.xml"/><Relationship Id="rId13" Type="http://schemas.openxmlformats.org/officeDocument/2006/relationships/slide" Target="slide73.xml"/><Relationship Id="rId12" Type="http://schemas.openxmlformats.org/officeDocument/2006/relationships/slide" Target="slide72.xml"/><Relationship Id="rId11" Type="http://schemas.openxmlformats.org/officeDocument/2006/relationships/slide" Target="slide71.xml"/><Relationship Id="rId10" Type="http://schemas.openxmlformats.org/officeDocument/2006/relationships/slide" Target="slide70.xml"/><Relationship Id="rId1" Type="http://schemas.openxmlformats.org/officeDocument/2006/relationships/slide" Target="slide55.xml"/></Relationships>
</file>

<file path=ppt/slides/_rels/slide62.xml.rels><?xml version="1.0" encoding="UTF-8" standalone="yes"?>
<Relationships xmlns="http://schemas.openxmlformats.org/package/2006/relationships"><Relationship Id="rId9" Type="http://schemas.openxmlformats.org/officeDocument/2006/relationships/slide" Target="slide68.xml"/><Relationship Id="rId8" Type="http://schemas.openxmlformats.org/officeDocument/2006/relationships/slide" Target="slide66.xml"/><Relationship Id="rId7" Type="http://schemas.openxmlformats.org/officeDocument/2006/relationships/slide" Target="slide64.xml"/><Relationship Id="rId6" Type="http://schemas.openxmlformats.org/officeDocument/2006/relationships/slide" Target="slide63.xml"/><Relationship Id="rId5" Type="http://schemas.openxmlformats.org/officeDocument/2006/relationships/slide" Target="slide62.xml"/><Relationship Id="rId4" Type="http://schemas.openxmlformats.org/officeDocument/2006/relationships/slide" Target="slide60.xml"/><Relationship Id="rId3" Type="http://schemas.openxmlformats.org/officeDocument/2006/relationships/slide" Target="slide58.xml"/><Relationship Id="rId2" Type="http://schemas.openxmlformats.org/officeDocument/2006/relationships/slide" Target="slide57.xml"/><Relationship Id="rId17" Type="http://schemas.openxmlformats.org/officeDocument/2006/relationships/slideLayout" Target="../slideLayouts/slideLayout11.xml"/><Relationship Id="rId16" Type="http://schemas.openxmlformats.org/officeDocument/2006/relationships/slide" Target="slide79.xml"/><Relationship Id="rId15" Type="http://schemas.openxmlformats.org/officeDocument/2006/relationships/slide" Target="slide77.xml"/><Relationship Id="rId14" Type="http://schemas.openxmlformats.org/officeDocument/2006/relationships/slide" Target="slide75.xml"/><Relationship Id="rId13" Type="http://schemas.openxmlformats.org/officeDocument/2006/relationships/slide" Target="slide73.xml"/><Relationship Id="rId12" Type="http://schemas.openxmlformats.org/officeDocument/2006/relationships/slide" Target="slide72.xml"/><Relationship Id="rId11" Type="http://schemas.openxmlformats.org/officeDocument/2006/relationships/slide" Target="slide71.xml"/><Relationship Id="rId10" Type="http://schemas.openxmlformats.org/officeDocument/2006/relationships/slide" Target="slide70.xml"/><Relationship Id="rId1" Type="http://schemas.openxmlformats.org/officeDocument/2006/relationships/slide" Target="slide55.xml"/></Relationships>
</file>

<file path=ppt/slides/_rels/slide63.xml.rels><?xml version="1.0" encoding="UTF-8" standalone="yes"?>
<Relationships xmlns="http://schemas.openxmlformats.org/package/2006/relationships"><Relationship Id="rId9" Type="http://schemas.openxmlformats.org/officeDocument/2006/relationships/slide" Target="slide68.xml"/><Relationship Id="rId8" Type="http://schemas.openxmlformats.org/officeDocument/2006/relationships/slide" Target="slide66.xml"/><Relationship Id="rId7" Type="http://schemas.openxmlformats.org/officeDocument/2006/relationships/slide" Target="slide64.xml"/><Relationship Id="rId6" Type="http://schemas.openxmlformats.org/officeDocument/2006/relationships/slide" Target="slide63.xml"/><Relationship Id="rId5" Type="http://schemas.openxmlformats.org/officeDocument/2006/relationships/slide" Target="slide62.xml"/><Relationship Id="rId4" Type="http://schemas.openxmlformats.org/officeDocument/2006/relationships/slide" Target="slide60.xml"/><Relationship Id="rId3" Type="http://schemas.openxmlformats.org/officeDocument/2006/relationships/slide" Target="slide58.xml"/><Relationship Id="rId2" Type="http://schemas.openxmlformats.org/officeDocument/2006/relationships/slide" Target="slide57.xml"/><Relationship Id="rId17" Type="http://schemas.openxmlformats.org/officeDocument/2006/relationships/slideLayout" Target="../slideLayouts/slideLayout11.xml"/><Relationship Id="rId16" Type="http://schemas.openxmlformats.org/officeDocument/2006/relationships/slide" Target="slide79.xml"/><Relationship Id="rId15" Type="http://schemas.openxmlformats.org/officeDocument/2006/relationships/slide" Target="slide77.xml"/><Relationship Id="rId14" Type="http://schemas.openxmlformats.org/officeDocument/2006/relationships/slide" Target="slide75.xml"/><Relationship Id="rId13" Type="http://schemas.openxmlformats.org/officeDocument/2006/relationships/slide" Target="slide73.xml"/><Relationship Id="rId12" Type="http://schemas.openxmlformats.org/officeDocument/2006/relationships/slide" Target="slide72.xml"/><Relationship Id="rId11" Type="http://schemas.openxmlformats.org/officeDocument/2006/relationships/slide" Target="slide71.xml"/><Relationship Id="rId10" Type="http://schemas.openxmlformats.org/officeDocument/2006/relationships/slide" Target="slide70.xml"/><Relationship Id="rId1" Type="http://schemas.openxmlformats.org/officeDocument/2006/relationships/slide" Target="slide55.xml"/></Relationships>
</file>

<file path=ppt/slides/_rels/slide64.xml.rels><?xml version="1.0" encoding="UTF-8" standalone="yes"?>
<Relationships xmlns="http://schemas.openxmlformats.org/package/2006/relationships"><Relationship Id="rId9" Type="http://schemas.openxmlformats.org/officeDocument/2006/relationships/slide" Target="slide68.xml"/><Relationship Id="rId8" Type="http://schemas.openxmlformats.org/officeDocument/2006/relationships/slide" Target="slide66.xml"/><Relationship Id="rId7" Type="http://schemas.openxmlformats.org/officeDocument/2006/relationships/slide" Target="slide64.xml"/><Relationship Id="rId6" Type="http://schemas.openxmlformats.org/officeDocument/2006/relationships/slide" Target="slide63.xml"/><Relationship Id="rId5" Type="http://schemas.openxmlformats.org/officeDocument/2006/relationships/slide" Target="slide62.xml"/><Relationship Id="rId4" Type="http://schemas.openxmlformats.org/officeDocument/2006/relationships/slide" Target="slide60.xml"/><Relationship Id="rId3" Type="http://schemas.openxmlformats.org/officeDocument/2006/relationships/slide" Target="slide58.xml"/><Relationship Id="rId2" Type="http://schemas.openxmlformats.org/officeDocument/2006/relationships/slide" Target="slide57.xml"/><Relationship Id="rId17" Type="http://schemas.openxmlformats.org/officeDocument/2006/relationships/slideLayout" Target="../slideLayouts/slideLayout2.xml"/><Relationship Id="rId16" Type="http://schemas.openxmlformats.org/officeDocument/2006/relationships/slide" Target="slide79.xml"/><Relationship Id="rId15" Type="http://schemas.openxmlformats.org/officeDocument/2006/relationships/slide" Target="slide77.xml"/><Relationship Id="rId14" Type="http://schemas.openxmlformats.org/officeDocument/2006/relationships/slide" Target="slide75.xml"/><Relationship Id="rId13" Type="http://schemas.openxmlformats.org/officeDocument/2006/relationships/slide" Target="slide73.xml"/><Relationship Id="rId12" Type="http://schemas.openxmlformats.org/officeDocument/2006/relationships/slide" Target="slide72.xml"/><Relationship Id="rId11" Type="http://schemas.openxmlformats.org/officeDocument/2006/relationships/slide" Target="slide71.xml"/><Relationship Id="rId10" Type="http://schemas.openxmlformats.org/officeDocument/2006/relationships/slide" Target="slide70.xml"/><Relationship Id="rId1" Type="http://schemas.openxmlformats.org/officeDocument/2006/relationships/slide" Target="slide55.xml"/></Relationships>
</file>

<file path=ppt/slides/_rels/slide65.xml.rels><?xml version="1.0" encoding="UTF-8" standalone="yes"?>
<Relationships xmlns="http://schemas.openxmlformats.org/package/2006/relationships"><Relationship Id="rId9" Type="http://schemas.openxmlformats.org/officeDocument/2006/relationships/slide" Target="slide68.xml"/><Relationship Id="rId8" Type="http://schemas.openxmlformats.org/officeDocument/2006/relationships/slide" Target="slide66.xml"/><Relationship Id="rId7" Type="http://schemas.openxmlformats.org/officeDocument/2006/relationships/slide" Target="slide64.xml"/><Relationship Id="rId6" Type="http://schemas.openxmlformats.org/officeDocument/2006/relationships/slide" Target="slide63.xml"/><Relationship Id="rId5" Type="http://schemas.openxmlformats.org/officeDocument/2006/relationships/slide" Target="slide62.xml"/><Relationship Id="rId4" Type="http://schemas.openxmlformats.org/officeDocument/2006/relationships/slide" Target="slide60.xml"/><Relationship Id="rId3" Type="http://schemas.openxmlformats.org/officeDocument/2006/relationships/slide" Target="slide58.xml"/><Relationship Id="rId2" Type="http://schemas.openxmlformats.org/officeDocument/2006/relationships/slide" Target="slide57.xml"/><Relationship Id="rId17" Type="http://schemas.openxmlformats.org/officeDocument/2006/relationships/slideLayout" Target="../slideLayouts/slideLayout19.xml"/><Relationship Id="rId16" Type="http://schemas.openxmlformats.org/officeDocument/2006/relationships/slide" Target="slide79.xml"/><Relationship Id="rId15" Type="http://schemas.openxmlformats.org/officeDocument/2006/relationships/slide" Target="slide77.xml"/><Relationship Id="rId14" Type="http://schemas.openxmlformats.org/officeDocument/2006/relationships/slide" Target="slide75.xml"/><Relationship Id="rId13" Type="http://schemas.openxmlformats.org/officeDocument/2006/relationships/slide" Target="slide73.xml"/><Relationship Id="rId12" Type="http://schemas.openxmlformats.org/officeDocument/2006/relationships/slide" Target="slide72.xml"/><Relationship Id="rId11" Type="http://schemas.openxmlformats.org/officeDocument/2006/relationships/slide" Target="slide71.xml"/><Relationship Id="rId10" Type="http://schemas.openxmlformats.org/officeDocument/2006/relationships/slide" Target="slide70.xml"/><Relationship Id="rId1" Type="http://schemas.openxmlformats.org/officeDocument/2006/relationships/slide" Target="slide55.xml"/></Relationships>
</file>

<file path=ppt/slides/_rels/slide66.xml.rels><?xml version="1.0" encoding="UTF-8" standalone="yes"?>
<Relationships xmlns="http://schemas.openxmlformats.org/package/2006/relationships"><Relationship Id="rId9" Type="http://schemas.openxmlformats.org/officeDocument/2006/relationships/slide" Target="slide68.xml"/><Relationship Id="rId8" Type="http://schemas.openxmlformats.org/officeDocument/2006/relationships/slide" Target="slide66.xml"/><Relationship Id="rId7" Type="http://schemas.openxmlformats.org/officeDocument/2006/relationships/slide" Target="slide64.xml"/><Relationship Id="rId6" Type="http://schemas.openxmlformats.org/officeDocument/2006/relationships/slide" Target="slide63.xml"/><Relationship Id="rId5" Type="http://schemas.openxmlformats.org/officeDocument/2006/relationships/slide" Target="slide62.xml"/><Relationship Id="rId4" Type="http://schemas.openxmlformats.org/officeDocument/2006/relationships/slide" Target="slide60.xml"/><Relationship Id="rId3" Type="http://schemas.openxmlformats.org/officeDocument/2006/relationships/slide" Target="slide58.xml"/><Relationship Id="rId2" Type="http://schemas.openxmlformats.org/officeDocument/2006/relationships/slide" Target="slide57.xml"/><Relationship Id="rId17" Type="http://schemas.openxmlformats.org/officeDocument/2006/relationships/slideLayout" Target="../slideLayouts/slideLayout2.xml"/><Relationship Id="rId16" Type="http://schemas.openxmlformats.org/officeDocument/2006/relationships/slide" Target="slide79.xml"/><Relationship Id="rId15" Type="http://schemas.openxmlformats.org/officeDocument/2006/relationships/slide" Target="slide77.xml"/><Relationship Id="rId14" Type="http://schemas.openxmlformats.org/officeDocument/2006/relationships/slide" Target="slide75.xml"/><Relationship Id="rId13" Type="http://schemas.openxmlformats.org/officeDocument/2006/relationships/slide" Target="slide73.xml"/><Relationship Id="rId12" Type="http://schemas.openxmlformats.org/officeDocument/2006/relationships/slide" Target="slide72.xml"/><Relationship Id="rId11" Type="http://schemas.openxmlformats.org/officeDocument/2006/relationships/slide" Target="slide71.xml"/><Relationship Id="rId10" Type="http://schemas.openxmlformats.org/officeDocument/2006/relationships/slide" Target="slide70.xml"/><Relationship Id="rId1" Type="http://schemas.openxmlformats.org/officeDocument/2006/relationships/slide" Target="slide55.xml"/></Relationships>
</file>

<file path=ppt/slides/_rels/slide67.xml.rels><?xml version="1.0" encoding="UTF-8" standalone="yes"?>
<Relationships xmlns="http://schemas.openxmlformats.org/package/2006/relationships"><Relationship Id="rId9" Type="http://schemas.openxmlformats.org/officeDocument/2006/relationships/slide" Target="slide68.xml"/><Relationship Id="rId8" Type="http://schemas.openxmlformats.org/officeDocument/2006/relationships/slide" Target="slide66.xml"/><Relationship Id="rId7" Type="http://schemas.openxmlformats.org/officeDocument/2006/relationships/slide" Target="slide64.xml"/><Relationship Id="rId6" Type="http://schemas.openxmlformats.org/officeDocument/2006/relationships/slide" Target="slide63.xml"/><Relationship Id="rId5" Type="http://schemas.openxmlformats.org/officeDocument/2006/relationships/slide" Target="slide62.xml"/><Relationship Id="rId4" Type="http://schemas.openxmlformats.org/officeDocument/2006/relationships/slide" Target="slide60.xml"/><Relationship Id="rId3" Type="http://schemas.openxmlformats.org/officeDocument/2006/relationships/slide" Target="slide58.xml"/><Relationship Id="rId2" Type="http://schemas.openxmlformats.org/officeDocument/2006/relationships/slide" Target="slide57.xml"/><Relationship Id="rId17" Type="http://schemas.openxmlformats.org/officeDocument/2006/relationships/slideLayout" Target="../slideLayouts/slideLayout19.xml"/><Relationship Id="rId16" Type="http://schemas.openxmlformats.org/officeDocument/2006/relationships/slide" Target="slide79.xml"/><Relationship Id="rId15" Type="http://schemas.openxmlformats.org/officeDocument/2006/relationships/slide" Target="slide77.xml"/><Relationship Id="rId14" Type="http://schemas.openxmlformats.org/officeDocument/2006/relationships/slide" Target="slide75.xml"/><Relationship Id="rId13" Type="http://schemas.openxmlformats.org/officeDocument/2006/relationships/slide" Target="slide73.xml"/><Relationship Id="rId12" Type="http://schemas.openxmlformats.org/officeDocument/2006/relationships/slide" Target="slide72.xml"/><Relationship Id="rId11" Type="http://schemas.openxmlformats.org/officeDocument/2006/relationships/slide" Target="slide71.xml"/><Relationship Id="rId10" Type="http://schemas.openxmlformats.org/officeDocument/2006/relationships/slide" Target="slide70.xml"/><Relationship Id="rId1" Type="http://schemas.openxmlformats.org/officeDocument/2006/relationships/slide" Target="slide55.xml"/></Relationships>
</file>

<file path=ppt/slides/_rels/slide68.xml.rels><?xml version="1.0" encoding="UTF-8" standalone="yes"?>
<Relationships xmlns="http://schemas.openxmlformats.org/package/2006/relationships"><Relationship Id="rId9" Type="http://schemas.openxmlformats.org/officeDocument/2006/relationships/slide" Target="slide68.xml"/><Relationship Id="rId8" Type="http://schemas.openxmlformats.org/officeDocument/2006/relationships/slide" Target="slide66.xml"/><Relationship Id="rId7" Type="http://schemas.openxmlformats.org/officeDocument/2006/relationships/slide" Target="slide64.xml"/><Relationship Id="rId6" Type="http://schemas.openxmlformats.org/officeDocument/2006/relationships/slide" Target="slide63.xml"/><Relationship Id="rId5" Type="http://schemas.openxmlformats.org/officeDocument/2006/relationships/slide" Target="slide62.xml"/><Relationship Id="rId4" Type="http://schemas.openxmlformats.org/officeDocument/2006/relationships/slide" Target="slide60.xml"/><Relationship Id="rId3" Type="http://schemas.openxmlformats.org/officeDocument/2006/relationships/slide" Target="slide58.xml"/><Relationship Id="rId2" Type="http://schemas.openxmlformats.org/officeDocument/2006/relationships/slide" Target="slide57.xml"/><Relationship Id="rId17" Type="http://schemas.openxmlformats.org/officeDocument/2006/relationships/slideLayout" Target="../slideLayouts/slideLayout1.xml"/><Relationship Id="rId16" Type="http://schemas.openxmlformats.org/officeDocument/2006/relationships/slide" Target="slide79.xml"/><Relationship Id="rId15" Type="http://schemas.openxmlformats.org/officeDocument/2006/relationships/slide" Target="slide77.xml"/><Relationship Id="rId14" Type="http://schemas.openxmlformats.org/officeDocument/2006/relationships/slide" Target="slide75.xml"/><Relationship Id="rId13" Type="http://schemas.openxmlformats.org/officeDocument/2006/relationships/slide" Target="slide73.xml"/><Relationship Id="rId12" Type="http://schemas.openxmlformats.org/officeDocument/2006/relationships/slide" Target="slide72.xml"/><Relationship Id="rId11" Type="http://schemas.openxmlformats.org/officeDocument/2006/relationships/slide" Target="slide71.xml"/><Relationship Id="rId10" Type="http://schemas.openxmlformats.org/officeDocument/2006/relationships/slide" Target="slide70.xml"/><Relationship Id="rId1" Type="http://schemas.openxmlformats.org/officeDocument/2006/relationships/slide" Target="slide55.xml"/></Relationships>
</file>

<file path=ppt/slides/_rels/slide69.xml.rels><?xml version="1.0" encoding="UTF-8" standalone="yes"?>
<Relationships xmlns="http://schemas.openxmlformats.org/package/2006/relationships"><Relationship Id="rId9" Type="http://schemas.openxmlformats.org/officeDocument/2006/relationships/slide" Target="slide68.xml"/><Relationship Id="rId8" Type="http://schemas.openxmlformats.org/officeDocument/2006/relationships/slide" Target="slide66.xml"/><Relationship Id="rId7" Type="http://schemas.openxmlformats.org/officeDocument/2006/relationships/slide" Target="slide64.xml"/><Relationship Id="rId6" Type="http://schemas.openxmlformats.org/officeDocument/2006/relationships/slide" Target="slide63.xml"/><Relationship Id="rId5" Type="http://schemas.openxmlformats.org/officeDocument/2006/relationships/slide" Target="slide62.xml"/><Relationship Id="rId4" Type="http://schemas.openxmlformats.org/officeDocument/2006/relationships/slide" Target="slide60.xml"/><Relationship Id="rId3" Type="http://schemas.openxmlformats.org/officeDocument/2006/relationships/slide" Target="slide58.xml"/><Relationship Id="rId2" Type="http://schemas.openxmlformats.org/officeDocument/2006/relationships/slide" Target="slide57.xml"/><Relationship Id="rId17" Type="http://schemas.openxmlformats.org/officeDocument/2006/relationships/slideLayout" Target="../slideLayouts/slideLayout19.xml"/><Relationship Id="rId16" Type="http://schemas.openxmlformats.org/officeDocument/2006/relationships/slide" Target="slide79.xml"/><Relationship Id="rId15" Type="http://schemas.openxmlformats.org/officeDocument/2006/relationships/slide" Target="slide77.xml"/><Relationship Id="rId14" Type="http://schemas.openxmlformats.org/officeDocument/2006/relationships/slide" Target="slide75.xml"/><Relationship Id="rId13" Type="http://schemas.openxmlformats.org/officeDocument/2006/relationships/slide" Target="slide73.xml"/><Relationship Id="rId12" Type="http://schemas.openxmlformats.org/officeDocument/2006/relationships/slide" Target="slide72.xml"/><Relationship Id="rId11" Type="http://schemas.openxmlformats.org/officeDocument/2006/relationships/slide" Target="slide71.xml"/><Relationship Id="rId10" Type="http://schemas.openxmlformats.org/officeDocument/2006/relationships/slide" Target="slide70.xml"/><Relationship Id="rId1" Type="http://schemas.openxmlformats.org/officeDocument/2006/relationships/slide" Target="slide5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9" Type="http://schemas.openxmlformats.org/officeDocument/2006/relationships/slide" Target="slide68.xml"/><Relationship Id="rId8" Type="http://schemas.openxmlformats.org/officeDocument/2006/relationships/slide" Target="slide66.xml"/><Relationship Id="rId7" Type="http://schemas.openxmlformats.org/officeDocument/2006/relationships/slide" Target="slide64.xml"/><Relationship Id="rId6" Type="http://schemas.openxmlformats.org/officeDocument/2006/relationships/slide" Target="slide63.xml"/><Relationship Id="rId5" Type="http://schemas.openxmlformats.org/officeDocument/2006/relationships/slide" Target="slide62.xml"/><Relationship Id="rId4" Type="http://schemas.openxmlformats.org/officeDocument/2006/relationships/slide" Target="slide60.xml"/><Relationship Id="rId3" Type="http://schemas.openxmlformats.org/officeDocument/2006/relationships/slide" Target="slide58.xml"/><Relationship Id="rId2" Type="http://schemas.openxmlformats.org/officeDocument/2006/relationships/slide" Target="slide57.xml"/><Relationship Id="rId17" Type="http://schemas.openxmlformats.org/officeDocument/2006/relationships/slideLayout" Target="../slideLayouts/slideLayout10.xml"/><Relationship Id="rId16" Type="http://schemas.openxmlformats.org/officeDocument/2006/relationships/slide" Target="slide79.xml"/><Relationship Id="rId15" Type="http://schemas.openxmlformats.org/officeDocument/2006/relationships/slide" Target="slide77.xml"/><Relationship Id="rId14" Type="http://schemas.openxmlformats.org/officeDocument/2006/relationships/slide" Target="slide75.xml"/><Relationship Id="rId13" Type="http://schemas.openxmlformats.org/officeDocument/2006/relationships/slide" Target="slide73.xml"/><Relationship Id="rId12" Type="http://schemas.openxmlformats.org/officeDocument/2006/relationships/slide" Target="slide72.xml"/><Relationship Id="rId11" Type="http://schemas.openxmlformats.org/officeDocument/2006/relationships/slide" Target="slide71.xml"/><Relationship Id="rId10" Type="http://schemas.openxmlformats.org/officeDocument/2006/relationships/slide" Target="slide70.xml"/><Relationship Id="rId1" Type="http://schemas.openxmlformats.org/officeDocument/2006/relationships/slide" Target="slide55.xml"/></Relationships>
</file>

<file path=ppt/slides/_rels/slide71.xml.rels><?xml version="1.0" encoding="UTF-8" standalone="yes"?>
<Relationships xmlns="http://schemas.openxmlformats.org/package/2006/relationships"><Relationship Id="rId9" Type="http://schemas.openxmlformats.org/officeDocument/2006/relationships/slide" Target="slide68.xml"/><Relationship Id="rId8" Type="http://schemas.openxmlformats.org/officeDocument/2006/relationships/slide" Target="slide66.xml"/><Relationship Id="rId7" Type="http://schemas.openxmlformats.org/officeDocument/2006/relationships/slide" Target="slide64.xml"/><Relationship Id="rId6" Type="http://schemas.openxmlformats.org/officeDocument/2006/relationships/slide" Target="slide63.xml"/><Relationship Id="rId5" Type="http://schemas.openxmlformats.org/officeDocument/2006/relationships/slide" Target="slide62.xml"/><Relationship Id="rId4" Type="http://schemas.openxmlformats.org/officeDocument/2006/relationships/slide" Target="slide60.xml"/><Relationship Id="rId3" Type="http://schemas.openxmlformats.org/officeDocument/2006/relationships/slide" Target="slide58.xml"/><Relationship Id="rId2" Type="http://schemas.openxmlformats.org/officeDocument/2006/relationships/slide" Target="slide57.xml"/><Relationship Id="rId17" Type="http://schemas.openxmlformats.org/officeDocument/2006/relationships/slideLayout" Target="../slideLayouts/slideLayout11.xml"/><Relationship Id="rId16" Type="http://schemas.openxmlformats.org/officeDocument/2006/relationships/slide" Target="slide79.xml"/><Relationship Id="rId15" Type="http://schemas.openxmlformats.org/officeDocument/2006/relationships/slide" Target="slide77.xml"/><Relationship Id="rId14" Type="http://schemas.openxmlformats.org/officeDocument/2006/relationships/slide" Target="slide75.xml"/><Relationship Id="rId13" Type="http://schemas.openxmlformats.org/officeDocument/2006/relationships/slide" Target="slide73.xml"/><Relationship Id="rId12" Type="http://schemas.openxmlformats.org/officeDocument/2006/relationships/slide" Target="slide72.xml"/><Relationship Id="rId11" Type="http://schemas.openxmlformats.org/officeDocument/2006/relationships/slide" Target="slide71.xml"/><Relationship Id="rId10" Type="http://schemas.openxmlformats.org/officeDocument/2006/relationships/slide" Target="slide70.xml"/><Relationship Id="rId1" Type="http://schemas.openxmlformats.org/officeDocument/2006/relationships/slide" Target="slide55.xml"/></Relationships>
</file>

<file path=ppt/slides/_rels/slide72.xml.rels><?xml version="1.0" encoding="UTF-8" standalone="yes"?>
<Relationships xmlns="http://schemas.openxmlformats.org/package/2006/relationships"><Relationship Id="rId9" Type="http://schemas.openxmlformats.org/officeDocument/2006/relationships/slide" Target="slide68.xml"/><Relationship Id="rId8" Type="http://schemas.openxmlformats.org/officeDocument/2006/relationships/slide" Target="slide66.xml"/><Relationship Id="rId7" Type="http://schemas.openxmlformats.org/officeDocument/2006/relationships/slide" Target="slide64.xml"/><Relationship Id="rId6" Type="http://schemas.openxmlformats.org/officeDocument/2006/relationships/slide" Target="slide63.xml"/><Relationship Id="rId5" Type="http://schemas.openxmlformats.org/officeDocument/2006/relationships/slide" Target="slide62.xml"/><Relationship Id="rId4" Type="http://schemas.openxmlformats.org/officeDocument/2006/relationships/slide" Target="slide60.xml"/><Relationship Id="rId3" Type="http://schemas.openxmlformats.org/officeDocument/2006/relationships/slide" Target="slide58.xml"/><Relationship Id="rId2" Type="http://schemas.openxmlformats.org/officeDocument/2006/relationships/slide" Target="slide57.xml"/><Relationship Id="rId17" Type="http://schemas.openxmlformats.org/officeDocument/2006/relationships/slideLayout" Target="../slideLayouts/slideLayout8.xml"/><Relationship Id="rId16" Type="http://schemas.openxmlformats.org/officeDocument/2006/relationships/slide" Target="slide79.xml"/><Relationship Id="rId15" Type="http://schemas.openxmlformats.org/officeDocument/2006/relationships/slide" Target="slide77.xml"/><Relationship Id="rId14" Type="http://schemas.openxmlformats.org/officeDocument/2006/relationships/slide" Target="slide75.xml"/><Relationship Id="rId13" Type="http://schemas.openxmlformats.org/officeDocument/2006/relationships/slide" Target="slide73.xml"/><Relationship Id="rId12" Type="http://schemas.openxmlformats.org/officeDocument/2006/relationships/slide" Target="slide72.xml"/><Relationship Id="rId11" Type="http://schemas.openxmlformats.org/officeDocument/2006/relationships/slide" Target="slide71.xml"/><Relationship Id="rId10" Type="http://schemas.openxmlformats.org/officeDocument/2006/relationships/slide" Target="slide70.xml"/><Relationship Id="rId1" Type="http://schemas.openxmlformats.org/officeDocument/2006/relationships/slide" Target="slide55.xml"/></Relationships>
</file>

<file path=ppt/slides/_rels/slide73.xml.rels><?xml version="1.0" encoding="UTF-8" standalone="yes"?>
<Relationships xmlns="http://schemas.openxmlformats.org/package/2006/relationships"><Relationship Id="rId9" Type="http://schemas.openxmlformats.org/officeDocument/2006/relationships/slide" Target="slide68.xml"/><Relationship Id="rId8" Type="http://schemas.openxmlformats.org/officeDocument/2006/relationships/slide" Target="slide66.xml"/><Relationship Id="rId7" Type="http://schemas.openxmlformats.org/officeDocument/2006/relationships/slide" Target="slide64.xml"/><Relationship Id="rId6" Type="http://schemas.openxmlformats.org/officeDocument/2006/relationships/slide" Target="slide63.xml"/><Relationship Id="rId5" Type="http://schemas.openxmlformats.org/officeDocument/2006/relationships/slide" Target="slide62.xml"/><Relationship Id="rId4" Type="http://schemas.openxmlformats.org/officeDocument/2006/relationships/slide" Target="slide60.xml"/><Relationship Id="rId3" Type="http://schemas.openxmlformats.org/officeDocument/2006/relationships/slide" Target="slide58.xml"/><Relationship Id="rId2" Type="http://schemas.openxmlformats.org/officeDocument/2006/relationships/slide" Target="slide57.xml"/><Relationship Id="rId17" Type="http://schemas.openxmlformats.org/officeDocument/2006/relationships/slideLayout" Target="../slideLayouts/slideLayout2.xml"/><Relationship Id="rId16" Type="http://schemas.openxmlformats.org/officeDocument/2006/relationships/slide" Target="slide79.xml"/><Relationship Id="rId15" Type="http://schemas.openxmlformats.org/officeDocument/2006/relationships/slide" Target="slide77.xml"/><Relationship Id="rId14" Type="http://schemas.openxmlformats.org/officeDocument/2006/relationships/slide" Target="slide75.xml"/><Relationship Id="rId13" Type="http://schemas.openxmlformats.org/officeDocument/2006/relationships/slide" Target="slide73.xml"/><Relationship Id="rId12" Type="http://schemas.openxmlformats.org/officeDocument/2006/relationships/slide" Target="slide72.xml"/><Relationship Id="rId11" Type="http://schemas.openxmlformats.org/officeDocument/2006/relationships/slide" Target="slide71.xml"/><Relationship Id="rId10" Type="http://schemas.openxmlformats.org/officeDocument/2006/relationships/slide" Target="slide70.xml"/><Relationship Id="rId1" Type="http://schemas.openxmlformats.org/officeDocument/2006/relationships/slide" Target="slide55.xml"/></Relationships>
</file>

<file path=ppt/slides/_rels/slide74.xml.rels><?xml version="1.0" encoding="UTF-8" standalone="yes"?>
<Relationships xmlns="http://schemas.openxmlformats.org/package/2006/relationships"><Relationship Id="rId9" Type="http://schemas.openxmlformats.org/officeDocument/2006/relationships/slide" Target="slide68.xml"/><Relationship Id="rId8" Type="http://schemas.openxmlformats.org/officeDocument/2006/relationships/slide" Target="slide66.xml"/><Relationship Id="rId7" Type="http://schemas.openxmlformats.org/officeDocument/2006/relationships/slide" Target="slide64.xml"/><Relationship Id="rId6" Type="http://schemas.openxmlformats.org/officeDocument/2006/relationships/slide" Target="slide63.xml"/><Relationship Id="rId5" Type="http://schemas.openxmlformats.org/officeDocument/2006/relationships/slide" Target="slide62.xml"/><Relationship Id="rId4" Type="http://schemas.openxmlformats.org/officeDocument/2006/relationships/slide" Target="slide60.xml"/><Relationship Id="rId3" Type="http://schemas.openxmlformats.org/officeDocument/2006/relationships/slide" Target="slide58.xml"/><Relationship Id="rId2" Type="http://schemas.openxmlformats.org/officeDocument/2006/relationships/slide" Target="slide57.xml"/><Relationship Id="rId17" Type="http://schemas.openxmlformats.org/officeDocument/2006/relationships/slideLayout" Target="../slideLayouts/slideLayout19.xml"/><Relationship Id="rId16" Type="http://schemas.openxmlformats.org/officeDocument/2006/relationships/slide" Target="slide79.xml"/><Relationship Id="rId15" Type="http://schemas.openxmlformats.org/officeDocument/2006/relationships/slide" Target="slide77.xml"/><Relationship Id="rId14" Type="http://schemas.openxmlformats.org/officeDocument/2006/relationships/slide" Target="slide75.xml"/><Relationship Id="rId13" Type="http://schemas.openxmlformats.org/officeDocument/2006/relationships/slide" Target="slide73.xml"/><Relationship Id="rId12" Type="http://schemas.openxmlformats.org/officeDocument/2006/relationships/slide" Target="slide72.xml"/><Relationship Id="rId11" Type="http://schemas.openxmlformats.org/officeDocument/2006/relationships/slide" Target="slide71.xml"/><Relationship Id="rId10" Type="http://schemas.openxmlformats.org/officeDocument/2006/relationships/slide" Target="slide70.xml"/><Relationship Id="rId1" Type="http://schemas.openxmlformats.org/officeDocument/2006/relationships/slide" Target="slide55.xml"/></Relationships>
</file>

<file path=ppt/slides/_rels/slide75.xml.rels><?xml version="1.0" encoding="UTF-8" standalone="yes"?>
<Relationships xmlns="http://schemas.openxmlformats.org/package/2006/relationships"><Relationship Id="rId9" Type="http://schemas.openxmlformats.org/officeDocument/2006/relationships/slide" Target="slide68.xml"/><Relationship Id="rId8" Type="http://schemas.openxmlformats.org/officeDocument/2006/relationships/slide" Target="slide66.xml"/><Relationship Id="rId7" Type="http://schemas.openxmlformats.org/officeDocument/2006/relationships/slide" Target="slide64.xml"/><Relationship Id="rId6" Type="http://schemas.openxmlformats.org/officeDocument/2006/relationships/slide" Target="slide63.xml"/><Relationship Id="rId5" Type="http://schemas.openxmlformats.org/officeDocument/2006/relationships/slide" Target="slide62.xml"/><Relationship Id="rId4" Type="http://schemas.openxmlformats.org/officeDocument/2006/relationships/slide" Target="slide60.xml"/><Relationship Id="rId3" Type="http://schemas.openxmlformats.org/officeDocument/2006/relationships/slide" Target="slide58.xml"/><Relationship Id="rId2" Type="http://schemas.openxmlformats.org/officeDocument/2006/relationships/slide" Target="slide57.xml"/><Relationship Id="rId17" Type="http://schemas.openxmlformats.org/officeDocument/2006/relationships/slideLayout" Target="../slideLayouts/slideLayout2.xml"/><Relationship Id="rId16" Type="http://schemas.openxmlformats.org/officeDocument/2006/relationships/slide" Target="slide79.xml"/><Relationship Id="rId15" Type="http://schemas.openxmlformats.org/officeDocument/2006/relationships/slide" Target="slide77.xml"/><Relationship Id="rId14" Type="http://schemas.openxmlformats.org/officeDocument/2006/relationships/slide" Target="slide75.xml"/><Relationship Id="rId13" Type="http://schemas.openxmlformats.org/officeDocument/2006/relationships/slide" Target="slide73.xml"/><Relationship Id="rId12" Type="http://schemas.openxmlformats.org/officeDocument/2006/relationships/slide" Target="slide72.xml"/><Relationship Id="rId11" Type="http://schemas.openxmlformats.org/officeDocument/2006/relationships/slide" Target="slide71.xml"/><Relationship Id="rId10" Type="http://schemas.openxmlformats.org/officeDocument/2006/relationships/slide" Target="slide70.xml"/><Relationship Id="rId1" Type="http://schemas.openxmlformats.org/officeDocument/2006/relationships/slide" Target="slide55.xml"/></Relationships>
</file>

<file path=ppt/slides/_rels/slide76.xml.rels><?xml version="1.0" encoding="UTF-8" standalone="yes"?>
<Relationships xmlns="http://schemas.openxmlformats.org/package/2006/relationships"><Relationship Id="rId9" Type="http://schemas.openxmlformats.org/officeDocument/2006/relationships/slide" Target="slide68.xml"/><Relationship Id="rId8" Type="http://schemas.openxmlformats.org/officeDocument/2006/relationships/slide" Target="slide66.xml"/><Relationship Id="rId7" Type="http://schemas.openxmlformats.org/officeDocument/2006/relationships/slide" Target="slide64.xml"/><Relationship Id="rId6" Type="http://schemas.openxmlformats.org/officeDocument/2006/relationships/slide" Target="slide63.xml"/><Relationship Id="rId5" Type="http://schemas.openxmlformats.org/officeDocument/2006/relationships/slide" Target="slide62.xml"/><Relationship Id="rId4" Type="http://schemas.openxmlformats.org/officeDocument/2006/relationships/slide" Target="slide60.xml"/><Relationship Id="rId3" Type="http://schemas.openxmlformats.org/officeDocument/2006/relationships/slide" Target="slide58.xml"/><Relationship Id="rId2" Type="http://schemas.openxmlformats.org/officeDocument/2006/relationships/slide" Target="slide57.xml"/><Relationship Id="rId17" Type="http://schemas.openxmlformats.org/officeDocument/2006/relationships/slideLayout" Target="../slideLayouts/slideLayout19.xml"/><Relationship Id="rId16" Type="http://schemas.openxmlformats.org/officeDocument/2006/relationships/slide" Target="slide79.xml"/><Relationship Id="rId15" Type="http://schemas.openxmlformats.org/officeDocument/2006/relationships/slide" Target="slide77.xml"/><Relationship Id="rId14" Type="http://schemas.openxmlformats.org/officeDocument/2006/relationships/slide" Target="slide75.xml"/><Relationship Id="rId13" Type="http://schemas.openxmlformats.org/officeDocument/2006/relationships/slide" Target="slide73.xml"/><Relationship Id="rId12" Type="http://schemas.openxmlformats.org/officeDocument/2006/relationships/slide" Target="slide72.xml"/><Relationship Id="rId11" Type="http://schemas.openxmlformats.org/officeDocument/2006/relationships/slide" Target="slide71.xml"/><Relationship Id="rId10" Type="http://schemas.openxmlformats.org/officeDocument/2006/relationships/slide" Target="slide70.xml"/><Relationship Id="rId1" Type="http://schemas.openxmlformats.org/officeDocument/2006/relationships/slide" Target="slide55.xml"/></Relationships>
</file>

<file path=ppt/slides/_rels/slide77.xml.rels><?xml version="1.0" encoding="UTF-8" standalone="yes"?>
<Relationships xmlns="http://schemas.openxmlformats.org/package/2006/relationships"><Relationship Id="rId9" Type="http://schemas.openxmlformats.org/officeDocument/2006/relationships/slide" Target="slide68.xml"/><Relationship Id="rId8" Type="http://schemas.openxmlformats.org/officeDocument/2006/relationships/slide" Target="slide66.xml"/><Relationship Id="rId7" Type="http://schemas.openxmlformats.org/officeDocument/2006/relationships/slide" Target="slide64.xml"/><Relationship Id="rId6" Type="http://schemas.openxmlformats.org/officeDocument/2006/relationships/slide" Target="slide63.xml"/><Relationship Id="rId5" Type="http://schemas.openxmlformats.org/officeDocument/2006/relationships/slide" Target="slide62.xml"/><Relationship Id="rId4" Type="http://schemas.openxmlformats.org/officeDocument/2006/relationships/slide" Target="slide60.xml"/><Relationship Id="rId3" Type="http://schemas.openxmlformats.org/officeDocument/2006/relationships/slide" Target="slide58.xml"/><Relationship Id="rId2" Type="http://schemas.openxmlformats.org/officeDocument/2006/relationships/slide" Target="slide57.xml"/><Relationship Id="rId17" Type="http://schemas.openxmlformats.org/officeDocument/2006/relationships/slideLayout" Target="../slideLayouts/slideLayout2.xml"/><Relationship Id="rId16" Type="http://schemas.openxmlformats.org/officeDocument/2006/relationships/slide" Target="slide79.xml"/><Relationship Id="rId15" Type="http://schemas.openxmlformats.org/officeDocument/2006/relationships/slide" Target="slide77.xml"/><Relationship Id="rId14" Type="http://schemas.openxmlformats.org/officeDocument/2006/relationships/slide" Target="slide75.xml"/><Relationship Id="rId13" Type="http://schemas.openxmlformats.org/officeDocument/2006/relationships/slide" Target="slide73.xml"/><Relationship Id="rId12" Type="http://schemas.openxmlformats.org/officeDocument/2006/relationships/slide" Target="slide72.xml"/><Relationship Id="rId11" Type="http://schemas.openxmlformats.org/officeDocument/2006/relationships/slide" Target="slide71.xml"/><Relationship Id="rId10" Type="http://schemas.openxmlformats.org/officeDocument/2006/relationships/slide" Target="slide70.xml"/><Relationship Id="rId1" Type="http://schemas.openxmlformats.org/officeDocument/2006/relationships/slide" Target="slide55.xml"/></Relationships>
</file>

<file path=ppt/slides/_rels/slide78.xml.rels><?xml version="1.0" encoding="UTF-8" standalone="yes"?>
<Relationships xmlns="http://schemas.openxmlformats.org/package/2006/relationships"><Relationship Id="rId9" Type="http://schemas.openxmlformats.org/officeDocument/2006/relationships/slide" Target="slide68.xml"/><Relationship Id="rId8" Type="http://schemas.openxmlformats.org/officeDocument/2006/relationships/slide" Target="slide66.xml"/><Relationship Id="rId7" Type="http://schemas.openxmlformats.org/officeDocument/2006/relationships/slide" Target="slide64.xml"/><Relationship Id="rId6" Type="http://schemas.openxmlformats.org/officeDocument/2006/relationships/slide" Target="slide63.xml"/><Relationship Id="rId5" Type="http://schemas.openxmlformats.org/officeDocument/2006/relationships/slide" Target="slide62.xml"/><Relationship Id="rId4" Type="http://schemas.openxmlformats.org/officeDocument/2006/relationships/slide" Target="slide60.xml"/><Relationship Id="rId3" Type="http://schemas.openxmlformats.org/officeDocument/2006/relationships/slide" Target="slide58.xml"/><Relationship Id="rId2" Type="http://schemas.openxmlformats.org/officeDocument/2006/relationships/slide" Target="slide57.xml"/><Relationship Id="rId17" Type="http://schemas.openxmlformats.org/officeDocument/2006/relationships/slideLayout" Target="../slideLayouts/slideLayout19.xml"/><Relationship Id="rId16" Type="http://schemas.openxmlformats.org/officeDocument/2006/relationships/slide" Target="slide79.xml"/><Relationship Id="rId15" Type="http://schemas.openxmlformats.org/officeDocument/2006/relationships/slide" Target="slide77.xml"/><Relationship Id="rId14" Type="http://schemas.openxmlformats.org/officeDocument/2006/relationships/slide" Target="slide75.xml"/><Relationship Id="rId13" Type="http://schemas.openxmlformats.org/officeDocument/2006/relationships/slide" Target="slide73.xml"/><Relationship Id="rId12" Type="http://schemas.openxmlformats.org/officeDocument/2006/relationships/slide" Target="slide72.xml"/><Relationship Id="rId11" Type="http://schemas.openxmlformats.org/officeDocument/2006/relationships/slide" Target="slide71.xml"/><Relationship Id="rId10" Type="http://schemas.openxmlformats.org/officeDocument/2006/relationships/slide" Target="slide70.xml"/><Relationship Id="rId1" Type="http://schemas.openxmlformats.org/officeDocument/2006/relationships/slide" Target="slide55.xml"/></Relationships>
</file>

<file path=ppt/slides/_rels/slide79.xml.rels><?xml version="1.0" encoding="UTF-8" standalone="yes"?>
<Relationships xmlns="http://schemas.openxmlformats.org/package/2006/relationships"><Relationship Id="rId9" Type="http://schemas.openxmlformats.org/officeDocument/2006/relationships/slide" Target="slide68.xml"/><Relationship Id="rId8" Type="http://schemas.openxmlformats.org/officeDocument/2006/relationships/slide" Target="slide66.xml"/><Relationship Id="rId7" Type="http://schemas.openxmlformats.org/officeDocument/2006/relationships/slide" Target="slide64.xml"/><Relationship Id="rId6" Type="http://schemas.openxmlformats.org/officeDocument/2006/relationships/slide" Target="slide63.xml"/><Relationship Id="rId5" Type="http://schemas.openxmlformats.org/officeDocument/2006/relationships/slide" Target="slide62.xml"/><Relationship Id="rId4" Type="http://schemas.openxmlformats.org/officeDocument/2006/relationships/slide" Target="slide60.xml"/><Relationship Id="rId3" Type="http://schemas.openxmlformats.org/officeDocument/2006/relationships/slide" Target="slide58.xml"/><Relationship Id="rId2" Type="http://schemas.openxmlformats.org/officeDocument/2006/relationships/slide" Target="slide57.xml"/><Relationship Id="rId17" Type="http://schemas.openxmlformats.org/officeDocument/2006/relationships/slideLayout" Target="../slideLayouts/slideLayout1.xml"/><Relationship Id="rId16" Type="http://schemas.openxmlformats.org/officeDocument/2006/relationships/slide" Target="slide79.xml"/><Relationship Id="rId15" Type="http://schemas.openxmlformats.org/officeDocument/2006/relationships/slide" Target="slide77.xml"/><Relationship Id="rId14" Type="http://schemas.openxmlformats.org/officeDocument/2006/relationships/slide" Target="slide75.xml"/><Relationship Id="rId13" Type="http://schemas.openxmlformats.org/officeDocument/2006/relationships/slide" Target="slide73.xml"/><Relationship Id="rId12" Type="http://schemas.openxmlformats.org/officeDocument/2006/relationships/slide" Target="slide72.xml"/><Relationship Id="rId11" Type="http://schemas.openxmlformats.org/officeDocument/2006/relationships/slide" Target="slide71.xml"/><Relationship Id="rId10" Type="http://schemas.openxmlformats.org/officeDocument/2006/relationships/slide" Target="slide70.xml"/><Relationship Id="rId1" Type="http://schemas.openxmlformats.org/officeDocument/2006/relationships/slide" Target="slide5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9" Type="http://schemas.openxmlformats.org/officeDocument/2006/relationships/slide" Target="slide68.xml"/><Relationship Id="rId8" Type="http://schemas.openxmlformats.org/officeDocument/2006/relationships/slide" Target="slide66.xml"/><Relationship Id="rId7" Type="http://schemas.openxmlformats.org/officeDocument/2006/relationships/slide" Target="slide64.xml"/><Relationship Id="rId6" Type="http://schemas.openxmlformats.org/officeDocument/2006/relationships/slide" Target="slide63.xml"/><Relationship Id="rId5" Type="http://schemas.openxmlformats.org/officeDocument/2006/relationships/slide" Target="slide62.xml"/><Relationship Id="rId4" Type="http://schemas.openxmlformats.org/officeDocument/2006/relationships/slide" Target="slide60.xml"/><Relationship Id="rId3" Type="http://schemas.openxmlformats.org/officeDocument/2006/relationships/slide" Target="slide58.xml"/><Relationship Id="rId2" Type="http://schemas.openxmlformats.org/officeDocument/2006/relationships/slide" Target="slide57.xml"/><Relationship Id="rId17" Type="http://schemas.openxmlformats.org/officeDocument/2006/relationships/slideLayout" Target="../slideLayouts/slideLayout1.xml"/><Relationship Id="rId16" Type="http://schemas.openxmlformats.org/officeDocument/2006/relationships/slide" Target="slide79.xml"/><Relationship Id="rId15" Type="http://schemas.openxmlformats.org/officeDocument/2006/relationships/slide" Target="slide77.xml"/><Relationship Id="rId14" Type="http://schemas.openxmlformats.org/officeDocument/2006/relationships/slide" Target="slide75.xml"/><Relationship Id="rId13" Type="http://schemas.openxmlformats.org/officeDocument/2006/relationships/slide" Target="slide73.xml"/><Relationship Id="rId12" Type="http://schemas.openxmlformats.org/officeDocument/2006/relationships/slide" Target="slide72.xml"/><Relationship Id="rId11" Type="http://schemas.openxmlformats.org/officeDocument/2006/relationships/slide" Target="slide71.xml"/><Relationship Id="rId10" Type="http://schemas.openxmlformats.org/officeDocument/2006/relationships/slide" Target="slide70.xml"/><Relationship Id="rId1" Type="http://schemas.openxmlformats.org/officeDocument/2006/relationships/slide" Target="slide55.xml"/></Relationships>
</file>

<file path=ppt/slides/_rels/slide81.xml.rels><?xml version="1.0" encoding="UTF-8" standalone="yes"?>
<Relationships xmlns="http://schemas.openxmlformats.org/package/2006/relationships"><Relationship Id="rId9" Type="http://schemas.openxmlformats.org/officeDocument/2006/relationships/slide" Target="slide68.xml"/><Relationship Id="rId8" Type="http://schemas.openxmlformats.org/officeDocument/2006/relationships/slide" Target="slide66.xml"/><Relationship Id="rId7" Type="http://schemas.openxmlformats.org/officeDocument/2006/relationships/slide" Target="slide64.xml"/><Relationship Id="rId6" Type="http://schemas.openxmlformats.org/officeDocument/2006/relationships/slide" Target="slide63.xml"/><Relationship Id="rId5" Type="http://schemas.openxmlformats.org/officeDocument/2006/relationships/slide" Target="slide62.xml"/><Relationship Id="rId4" Type="http://schemas.openxmlformats.org/officeDocument/2006/relationships/slide" Target="slide60.xml"/><Relationship Id="rId3" Type="http://schemas.openxmlformats.org/officeDocument/2006/relationships/slide" Target="slide58.xml"/><Relationship Id="rId2" Type="http://schemas.openxmlformats.org/officeDocument/2006/relationships/slide" Target="slide57.xml"/><Relationship Id="rId17" Type="http://schemas.openxmlformats.org/officeDocument/2006/relationships/slideLayout" Target="../slideLayouts/slideLayout1.xml"/><Relationship Id="rId16" Type="http://schemas.openxmlformats.org/officeDocument/2006/relationships/slide" Target="slide79.xml"/><Relationship Id="rId15" Type="http://schemas.openxmlformats.org/officeDocument/2006/relationships/slide" Target="slide77.xml"/><Relationship Id="rId14" Type="http://schemas.openxmlformats.org/officeDocument/2006/relationships/slide" Target="slide75.xml"/><Relationship Id="rId13" Type="http://schemas.openxmlformats.org/officeDocument/2006/relationships/slide" Target="slide73.xml"/><Relationship Id="rId12" Type="http://schemas.openxmlformats.org/officeDocument/2006/relationships/slide" Target="slide72.xml"/><Relationship Id="rId11" Type="http://schemas.openxmlformats.org/officeDocument/2006/relationships/slide" Target="slide71.xml"/><Relationship Id="rId10" Type="http://schemas.openxmlformats.org/officeDocument/2006/relationships/slide" Target="slide70.xml"/><Relationship Id="rId1" Type="http://schemas.openxmlformats.org/officeDocument/2006/relationships/slide" Target="slide55.xml"/></Relationships>
</file>

<file path=ppt/slides/_rels/slide82.xml.rels><?xml version="1.0" encoding="UTF-8" standalone="yes"?>
<Relationships xmlns="http://schemas.openxmlformats.org/package/2006/relationships"><Relationship Id="rId9" Type="http://schemas.openxmlformats.org/officeDocument/2006/relationships/slide" Target="slide68.xml"/><Relationship Id="rId8" Type="http://schemas.openxmlformats.org/officeDocument/2006/relationships/slide" Target="slide66.xml"/><Relationship Id="rId7" Type="http://schemas.openxmlformats.org/officeDocument/2006/relationships/slide" Target="slide64.xml"/><Relationship Id="rId6" Type="http://schemas.openxmlformats.org/officeDocument/2006/relationships/slide" Target="slide63.xml"/><Relationship Id="rId5" Type="http://schemas.openxmlformats.org/officeDocument/2006/relationships/slide" Target="slide62.xml"/><Relationship Id="rId4" Type="http://schemas.openxmlformats.org/officeDocument/2006/relationships/slide" Target="slide60.xml"/><Relationship Id="rId3" Type="http://schemas.openxmlformats.org/officeDocument/2006/relationships/slide" Target="slide58.xml"/><Relationship Id="rId2" Type="http://schemas.openxmlformats.org/officeDocument/2006/relationships/slide" Target="slide57.xml"/><Relationship Id="rId18" Type="http://schemas.openxmlformats.org/officeDocument/2006/relationships/slideLayout" Target="../slideLayouts/slideLayout1.xml"/><Relationship Id="rId17" Type="http://schemas.openxmlformats.org/officeDocument/2006/relationships/slide" Target="slide5.xml"/><Relationship Id="rId16" Type="http://schemas.openxmlformats.org/officeDocument/2006/relationships/slide" Target="slide79.xml"/><Relationship Id="rId15" Type="http://schemas.openxmlformats.org/officeDocument/2006/relationships/slide" Target="slide77.xml"/><Relationship Id="rId14" Type="http://schemas.openxmlformats.org/officeDocument/2006/relationships/slide" Target="slide75.xml"/><Relationship Id="rId13" Type="http://schemas.openxmlformats.org/officeDocument/2006/relationships/slide" Target="slide73.xml"/><Relationship Id="rId12" Type="http://schemas.openxmlformats.org/officeDocument/2006/relationships/slide" Target="slide72.xml"/><Relationship Id="rId11" Type="http://schemas.openxmlformats.org/officeDocument/2006/relationships/slide" Target="slide71.xml"/><Relationship Id="rId10" Type="http://schemas.openxmlformats.org/officeDocument/2006/relationships/slide" Target="slide70.xml"/><Relationship Id="rId1" Type="http://schemas.openxmlformats.org/officeDocument/2006/relationships/slide" Target="slide5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4667535" y="1773610"/>
            <a:ext cx="2855343" cy="525657"/>
          </a:xfrm>
          <a:prstGeom prst="rect">
            <a:avLst/>
          </a:prstGeom>
        </p:spPr>
        <p:txBody>
          <a:bodyPr wrap="square">
            <a:spAutoFit/>
          </a:bodyPr>
          <a:lstStyle/>
          <a:p>
            <a:pPr algn="ctr">
              <a:lnSpc>
                <a:spcPct val="130000"/>
              </a:lnSpc>
            </a:pPr>
            <a:r>
              <a:rPr lang="zh-CN" altLang="en-US" spc="300" dirty="0" smtClean="0">
                <a:solidFill>
                  <a:prstClr val="black"/>
                </a:solidFill>
                <a:latin typeface="微软雅黑" panose="020B0503020204020204" pitchFamily="34" charset="-122"/>
                <a:ea typeface="微软雅黑" panose="020B0503020204020204" pitchFamily="34" charset="-122"/>
              </a:rPr>
              <a:t>第十单元</a:t>
            </a:r>
            <a:endParaRPr lang="zh-CN" altLang="en-US" spc="300" dirty="0">
              <a:solidFill>
                <a:prstClr val="black"/>
              </a:solidFill>
              <a:latin typeface="微软雅黑" panose="020B0503020204020204" pitchFamily="34" charset="-122"/>
              <a:ea typeface="微软雅黑" panose="020B0503020204020204" pitchFamily="34" charset="-122"/>
            </a:endParaRPr>
          </a:p>
        </p:txBody>
      </p:sp>
      <p:sp>
        <p:nvSpPr>
          <p:cNvPr id="9" name="矩形 8"/>
          <p:cNvSpPr/>
          <p:nvPr/>
        </p:nvSpPr>
        <p:spPr>
          <a:xfrm>
            <a:off x="2153412" y="2371275"/>
            <a:ext cx="7883588" cy="1911292"/>
          </a:xfrm>
          <a:prstGeom prst="rect">
            <a:avLst/>
          </a:prstGeom>
        </p:spPr>
        <p:txBody>
          <a:bodyPr wrap="square">
            <a:spAutoFit/>
          </a:bodyPr>
          <a:lstStyle/>
          <a:p>
            <a:pPr algn="ctr">
              <a:lnSpc>
                <a:spcPct val="130000"/>
              </a:lnSpc>
            </a:pPr>
            <a:r>
              <a:rPr lang="zh-CN" altLang="zh-CN" sz="4800" b="1" spc="300" dirty="0">
                <a:solidFill>
                  <a:prstClr val="black"/>
                </a:solidFill>
                <a:latin typeface="微软雅黑" panose="020B0503020204020204" pitchFamily="34" charset="-122"/>
                <a:ea typeface="微软雅黑" panose="020B0503020204020204" pitchFamily="34" charset="-122"/>
              </a:rPr>
              <a:t>走向整体的世界和资本主义制度的确立</a:t>
            </a:r>
            <a:endParaRPr lang="en-US" altLang="zh-CN" sz="4800" b="1" spc="300" dirty="0">
              <a:solidFill>
                <a:prstClr val="black"/>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nvGraphicFramePr>
        <p:xfrm>
          <a:off x="388572" y="1485579"/>
          <a:ext cx="11413268" cy="3840480"/>
        </p:xfrm>
        <a:graphic>
          <a:graphicData uri="http://schemas.openxmlformats.org/drawingml/2006/table">
            <a:tbl>
              <a:tblPr/>
              <a:tblGrid>
                <a:gridCol w="576064"/>
                <a:gridCol w="720080"/>
                <a:gridCol w="1224136"/>
                <a:gridCol w="5832648"/>
                <a:gridCol w="3060340"/>
              </a:tblGrid>
              <a:tr h="806489">
                <a:tc rowSpan="2">
                  <a:txBody>
                    <a:bodyPr/>
                    <a:lstStyle/>
                    <a:p>
                      <a:pPr algn="ctr">
                        <a:lnSpc>
                          <a:spcPct val="150000"/>
                        </a:lnSpc>
                        <a:spcAft>
                          <a:spcPts val="0"/>
                        </a:spcAft>
                      </a:pP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西班牙</a:t>
                      </a:r>
                      <a:endParaRPr lang="zh-CN" sz="2800" kern="100" baseline="0" dirty="0">
                        <a:effectLst/>
                        <a:latin typeface="宋体" panose="02010600030101010101" pitchFamily="2" charset="-122"/>
                        <a:ea typeface="宋体" panose="02010600030101010101" pitchFamily="2" charset="-122"/>
                        <a:cs typeface="Courier New" panose="02070309020205020404" pitchFamily="49" charset="0"/>
                      </a:endParaRPr>
                    </a:p>
                  </a:txBody>
                  <a:tcPr marL="11660" marR="116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50000"/>
                        </a:lnSpc>
                        <a:spcAft>
                          <a:spcPts val="0"/>
                        </a:spcAft>
                      </a:pP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向西</a:t>
                      </a:r>
                      <a:endParaRPr lang="zh-CN" sz="2800" kern="100" baseline="0" dirty="0">
                        <a:effectLst/>
                        <a:latin typeface="宋体" panose="02010600030101010101" pitchFamily="2" charset="-122"/>
                        <a:ea typeface="宋体" panose="02010600030101010101" pitchFamily="2" charset="-122"/>
                        <a:cs typeface="Courier New" panose="02070309020205020404" pitchFamily="49" charset="0"/>
                      </a:endParaRPr>
                    </a:p>
                  </a:txBody>
                  <a:tcPr marL="11660" marR="116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2800" kern="100" baseline="0">
                          <a:effectLst/>
                          <a:latin typeface="Times New Roman" panose="02020603050405020304" pitchFamily="18" charset="0"/>
                          <a:ea typeface="方正中等线简体" panose="03000509000000000000" pitchFamily="65" charset="-122"/>
                          <a:cs typeface="Times New Roman" panose="02020603050405020304" pitchFamily="18" charset="0"/>
                        </a:rPr>
                        <a:t>哥伦布</a:t>
                      </a:r>
                      <a:endParaRPr lang="zh-CN" sz="2800" kern="100" baseline="0">
                        <a:effectLst/>
                        <a:latin typeface="宋体" panose="02010600030101010101" pitchFamily="2" charset="-122"/>
                        <a:ea typeface="宋体" panose="02010600030101010101" pitchFamily="2" charset="-122"/>
                        <a:cs typeface="Courier New" panose="02070309020205020404" pitchFamily="49" charset="0"/>
                      </a:endParaRPr>
                    </a:p>
                  </a:txBody>
                  <a:tcPr marL="11660" marR="116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algn="l">
                        <a:lnSpc>
                          <a:spcPct val="150000"/>
                        </a:lnSpc>
                        <a:spcAft>
                          <a:spcPts val="0"/>
                        </a:spcAft>
                      </a:pPr>
                      <a:r>
                        <a:rPr lang="en-US" sz="2800" kern="100" baseline="0" dirty="0">
                          <a:effectLst/>
                          <a:latin typeface="Times New Roman" panose="02020603050405020304" pitchFamily="18" charset="0"/>
                          <a:ea typeface="方正中等线简体" panose="03000509000000000000" pitchFamily="65" charset="-122"/>
                          <a:cs typeface="Courier New" panose="02070309020205020404" pitchFamily="49" charset="0"/>
                        </a:rPr>
                        <a:t>1492</a:t>
                      </a: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年，哥伦布率三艘帆船西航，到达美洲</a:t>
                      </a:r>
                      <a:r>
                        <a:rPr lang="zh-CN" sz="2800" kern="100" baseline="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的</a:t>
                      </a:r>
                      <a:r>
                        <a:rPr lang="en-US" altLang="zh-CN" sz="2800" kern="100" baseline="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____________</a:t>
                      </a:r>
                      <a:endParaRPr lang="zh-CN" sz="2800" kern="100" baseline="0" dirty="0">
                        <a:effectLst/>
                        <a:latin typeface="宋体" panose="02010600030101010101" pitchFamily="2" charset="-122"/>
                        <a:ea typeface="宋体" panose="02010600030101010101" pitchFamily="2" charset="-122"/>
                        <a:cs typeface="Courier New" panose="02070309020205020404" pitchFamily="49" charset="0"/>
                      </a:endParaRPr>
                    </a:p>
                  </a:txBody>
                  <a:tcPr marL="11660" marR="116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algn="l">
                        <a:lnSpc>
                          <a:spcPct val="150000"/>
                        </a:lnSpc>
                        <a:spcAft>
                          <a:spcPts val="0"/>
                        </a:spcAft>
                      </a:pP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开辟了从欧洲到美洲的新航路</a:t>
                      </a:r>
                      <a:endParaRPr lang="zh-CN" sz="2800" kern="100" baseline="0" dirty="0">
                        <a:effectLst/>
                        <a:latin typeface="宋体" panose="02010600030101010101" pitchFamily="2" charset="-122"/>
                        <a:ea typeface="宋体" panose="02010600030101010101" pitchFamily="2" charset="-122"/>
                        <a:cs typeface="Courier New" panose="02070309020205020404" pitchFamily="49" charset="0"/>
                      </a:endParaRPr>
                    </a:p>
                  </a:txBody>
                  <a:tcPr marL="11660" marR="116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12979">
                <a:tc vMerge="1">
                  <a:tcPr/>
                </a:tc>
                <a:tc vMerge="1">
                  <a:tcPr/>
                </a:tc>
                <a:tc>
                  <a:txBody>
                    <a:bodyPr/>
                    <a:lstStyle/>
                    <a:p>
                      <a:pPr algn="ctr">
                        <a:lnSpc>
                          <a:spcPct val="150000"/>
                        </a:lnSpc>
                        <a:spcAft>
                          <a:spcPts val="0"/>
                        </a:spcAft>
                      </a:pPr>
                      <a:r>
                        <a:rPr lang="zh-CN" sz="2800" kern="100" baseline="0">
                          <a:effectLst/>
                          <a:latin typeface="Times New Roman" panose="02020603050405020304" pitchFamily="18" charset="0"/>
                          <a:ea typeface="方正中等线简体" panose="03000509000000000000" pitchFamily="65" charset="-122"/>
                          <a:cs typeface="Times New Roman" panose="02020603050405020304" pitchFamily="18" charset="0"/>
                        </a:rPr>
                        <a:t>麦哲伦</a:t>
                      </a:r>
                      <a:endParaRPr lang="zh-CN" sz="2800" kern="100" baseline="0">
                        <a:effectLst/>
                        <a:latin typeface="宋体" panose="02010600030101010101" pitchFamily="2" charset="-122"/>
                        <a:ea typeface="宋体" panose="02010600030101010101" pitchFamily="2" charset="-122"/>
                        <a:cs typeface="Courier New" panose="02070309020205020404" pitchFamily="49" charset="0"/>
                      </a:endParaRPr>
                    </a:p>
                  </a:txBody>
                  <a:tcPr marL="11660" marR="116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algn="l">
                        <a:lnSpc>
                          <a:spcPct val="150000"/>
                        </a:lnSpc>
                        <a:spcAft>
                          <a:spcPts val="0"/>
                        </a:spcAft>
                      </a:pPr>
                      <a:r>
                        <a:rPr lang="en-US" sz="2800" kern="100" baseline="0" dirty="0">
                          <a:effectLst/>
                          <a:latin typeface="Times New Roman" panose="02020603050405020304" pitchFamily="18" charset="0"/>
                          <a:ea typeface="方正中等线简体" panose="03000509000000000000" pitchFamily="65" charset="-122"/>
                          <a:cs typeface="Courier New" panose="02070309020205020404" pitchFamily="49" charset="0"/>
                        </a:rPr>
                        <a:t>1519</a:t>
                      </a: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年，麦哲伦的船队绕过南美洲经过麦哲伦海峡进入太平洋，</a:t>
                      </a:r>
                      <a:r>
                        <a:rPr lang="en-US" sz="2800" kern="100" baseline="0" dirty="0">
                          <a:effectLst/>
                          <a:latin typeface="Times New Roman" panose="02020603050405020304" pitchFamily="18" charset="0"/>
                          <a:ea typeface="方正中等线简体" panose="03000509000000000000" pitchFamily="65" charset="-122"/>
                          <a:cs typeface="Courier New" panose="02070309020205020404" pitchFamily="49" charset="0"/>
                        </a:rPr>
                        <a:t>1521</a:t>
                      </a: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年，</a:t>
                      </a:r>
                      <a:r>
                        <a:rPr lang="zh-CN" sz="2800" kern="100" baseline="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到达</a:t>
                      </a:r>
                      <a:r>
                        <a:rPr lang="en-US" altLang="zh-CN" sz="2800" u="sng" kern="100" baseline="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zh-CN" sz="2800" kern="100" baseline="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群岛</a:t>
                      </a: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sz="2800" kern="100" baseline="0" dirty="0">
                          <a:effectLst/>
                          <a:latin typeface="Times New Roman" panose="02020603050405020304" pitchFamily="18" charset="0"/>
                          <a:ea typeface="方正中等线简体" panose="03000509000000000000" pitchFamily="65" charset="-122"/>
                          <a:cs typeface="Courier New" panose="02070309020205020404" pitchFamily="49" charset="0"/>
                        </a:rPr>
                        <a:t>1522</a:t>
                      </a: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年，麦哲伦的同伴回到西班牙</a:t>
                      </a:r>
                      <a:endParaRPr lang="zh-CN" sz="2800" kern="100" baseline="0" dirty="0">
                        <a:effectLst/>
                        <a:latin typeface="宋体" panose="02010600030101010101" pitchFamily="2" charset="-122"/>
                        <a:ea typeface="宋体" panose="02010600030101010101" pitchFamily="2" charset="-122"/>
                        <a:cs typeface="Courier New" panose="02070309020205020404" pitchFamily="49" charset="0"/>
                      </a:endParaRPr>
                    </a:p>
                  </a:txBody>
                  <a:tcPr marL="11660" marR="116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algn="l">
                        <a:lnSpc>
                          <a:spcPct val="150000"/>
                        </a:lnSpc>
                        <a:spcAft>
                          <a:spcPts val="0"/>
                        </a:spcAft>
                      </a:pP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完成了人类历史上第一次环球航行</a:t>
                      </a:r>
                      <a:endParaRPr lang="zh-CN" sz="2800" kern="100" baseline="0" dirty="0">
                        <a:effectLst/>
                        <a:latin typeface="宋体" panose="02010600030101010101" pitchFamily="2" charset="-122"/>
                        <a:ea typeface="宋体" panose="02010600030101010101" pitchFamily="2" charset="-122"/>
                        <a:cs typeface="Courier New" panose="02070309020205020404" pitchFamily="49" charset="0"/>
                      </a:endParaRPr>
                    </a:p>
                  </a:txBody>
                  <a:tcPr marL="11660" marR="116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矩形 2"/>
          <p:cNvSpPr/>
          <p:nvPr/>
        </p:nvSpPr>
        <p:spPr>
          <a:xfrm>
            <a:off x="4475217" y="2205658"/>
            <a:ext cx="1980029" cy="523220"/>
          </a:xfrm>
          <a:prstGeom prst="rect">
            <a:avLst/>
          </a:prstGeom>
        </p:spPr>
        <p:txBody>
          <a:bodyPr wrap="none">
            <a:spAutoFit/>
          </a:bodyPr>
          <a:lstStyle/>
          <a:p>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巴哈马群岛</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4" name="矩形 3"/>
          <p:cNvSpPr/>
          <p:nvPr/>
        </p:nvSpPr>
        <p:spPr>
          <a:xfrm>
            <a:off x="3646934" y="4149874"/>
            <a:ext cx="1261884" cy="523220"/>
          </a:xfrm>
          <a:prstGeom prst="rect">
            <a:avLst/>
          </a:prstGeom>
        </p:spPr>
        <p:txBody>
          <a:bodyPr wrap="none">
            <a:spAutoFit/>
          </a:bodyPr>
          <a:lstStyle/>
          <a:p>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菲律宾</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50154" y="1011623"/>
            <a:ext cx="11488590" cy="523099"/>
          </a:xfrm>
          <a:prstGeom prst="rect">
            <a:avLst/>
          </a:prstGeom>
        </p:spPr>
        <p:txBody>
          <a:bodyPr wrap="square">
            <a:spAutoFit/>
          </a:bodyPr>
          <a:lstStyle/>
          <a:p>
            <a:r>
              <a:rPr lang="zh-CN" altLang="zh-CN" sz="2800" b="1" kern="100"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【概念辨析】</a:t>
            </a:r>
            <a:endParaRPr lang="zh-CN" altLang="zh-CN" sz="2800" kern="100"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 name="矩形 2"/>
          <p:cNvSpPr/>
          <p:nvPr/>
        </p:nvSpPr>
        <p:spPr>
          <a:xfrm>
            <a:off x="500919" y="1875719"/>
            <a:ext cx="10994089" cy="3280526"/>
          </a:xfrm>
          <a:prstGeom prst="rect">
            <a:avLst/>
          </a:prstGeom>
          <a:ln>
            <a:solidFill>
              <a:schemeClr val="tx1"/>
            </a:solidFill>
            <a:prstDash val="dash"/>
          </a:ln>
        </p:spPr>
        <p:txBody>
          <a:bodyPr wrap="square" lIns="121870" tIns="60934" rIns="121870" bIns="60934">
            <a:spAutoFit/>
          </a:bodyPr>
          <a:lstStyle/>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1.</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旧航路：由中国或者印度出发，经过中亚和西亚，由海路或陆路转往欧洲的转口贸易路线。</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nSpc>
                <a:spcPct val="150000"/>
              </a:lnSpc>
            </a:pPr>
            <a:r>
              <a:rPr lang="en-US" altLang="zh-CN" sz="2800" kern="100" dirty="0">
                <a:latin typeface="Times New Roman" panose="02020603050405020304" pitchFamily="18" charset="0"/>
                <a:ea typeface="方正中等线简体" panose="03000509000000000000" pitchFamily="65" charset="-122"/>
              </a:rPr>
              <a:t>2.</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新航路：十五、十六世纪之交，西欧各国本想探寻通往东方的航线，经过一系列的航海探险活动，开辟了通往印度和美洲等世界各地的航路，这些航路通常被叫做</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新航路</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557295" y="77581"/>
            <a:ext cx="11104009" cy="6664581"/>
          </a:xfrm>
          <a:prstGeom prst="rect">
            <a:avLst/>
          </a:prstGeom>
        </p:spPr>
        <p:txBody>
          <a:bodyPr wrap="square">
            <a:spAutoFit/>
          </a:bodyPr>
          <a:lstStyle/>
          <a:p>
            <a:pPr algn="just">
              <a:lnSpc>
                <a:spcPct val="140000"/>
              </a:lnSpc>
              <a:spcAft>
                <a:spcPts val="0"/>
              </a:spcAft>
            </a:pPr>
            <a:r>
              <a:rPr lang="en-US" altLang="zh-CN" sz="2800" b="1" kern="100" dirty="0">
                <a:solidFill>
                  <a:srgbClr val="0070C0"/>
                </a:solidFill>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b="1" kern="100" dirty="0">
                <a:solidFill>
                  <a:srgbClr val="0070C0"/>
                </a:solidFill>
                <a:latin typeface="Times New Roman" panose="02020603050405020304" pitchFamily="18" charset="0"/>
                <a:ea typeface="方正中等线简体" panose="03000509000000000000" pitchFamily="65" charset="-122"/>
                <a:cs typeface="Times New Roman" panose="02020603050405020304" pitchFamily="18" charset="0"/>
              </a:rPr>
              <a:t>其他航路的开辟</a:t>
            </a:r>
            <a:endParaRPr lang="zh-CN" altLang="zh-CN" sz="2800" b="1" kern="100" dirty="0">
              <a:solidFill>
                <a:srgbClr val="0070C0"/>
              </a:solidFill>
              <a:latin typeface="Times New Roman" panose="02020603050405020304" pitchFamily="18" charset="0"/>
              <a:ea typeface="方正中等线简体" panose="03000509000000000000" pitchFamily="65" charset="-122"/>
              <a:cs typeface="Times New Roman" panose="02020603050405020304" pitchFamily="18" charset="0"/>
            </a:endParaRPr>
          </a:p>
          <a:p>
            <a:pPr algn="just">
              <a:lnSpc>
                <a:spcPct val="14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(1)</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背景：新航路开辟后</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u="sng" kern="100"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和</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葡萄牙占据了欧洲至亚洲和美洲最有利的通商路线。</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4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(2)</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历史活动</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40000"/>
              </a:lnSpc>
              <a:spcAft>
                <a:spcPts val="0"/>
              </a:spcAft>
            </a:pP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①</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北大西洋高纬度航路</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4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1497</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年，英国卡伯特父子发现了一块</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新发现的大陆</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即</a:t>
            </a:r>
            <a:r>
              <a:rPr lang="en-US" altLang="zh-CN" sz="2800" u="sng" kern="100"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4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16</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世纪，法国人卡蒂埃到达拉布拉多半岛。</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4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17</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世纪初，效力于荷兰的</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英国人</a:t>
            </a:r>
            <a:r>
              <a:rPr lang="en-US" altLang="zh-CN" sz="2800" u="sng" kern="100"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曾</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多次向西北航行，探索经北冰洋通向亚洲的航路。</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40000"/>
              </a:lnSpc>
              <a:spcAft>
                <a:spcPts val="0"/>
              </a:spcAft>
            </a:pP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俄罗斯人在北太平洋和西伯利亚地区进行了多次海上和陆上探险，开辟了北太平洋到北冰洋的航线</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p:txBody>
      </p:sp>
      <p:sp>
        <p:nvSpPr>
          <p:cNvPr id="2" name="矩形 1"/>
          <p:cNvSpPr/>
          <p:nvPr/>
        </p:nvSpPr>
        <p:spPr>
          <a:xfrm>
            <a:off x="4655046" y="765498"/>
            <a:ext cx="1261884" cy="523220"/>
          </a:xfrm>
          <a:prstGeom prst="rect">
            <a:avLst/>
          </a:prstGeom>
        </p:spPr>
        <p:txBody>
          <a:bodyPr wrap="none">
            <a:spAutoFit/>
          </a:bodyPr>
          <a:lstStyle/>
          <a:p>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西班牙</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3" name="矩形 2"/>
          <p:cNvSpPr/>
          <p:nvPr/>
        </p:nvSpPr>
        <p:spPr>
          <a:xfrm>
            <a:off x="9911630" y="3148261"/>
            <a:ext cx="1620957" cy="523220"/>
          </a:xfrm>
          <a:prstGeom prst="rect">
            <a:avLst/>
          </a:prstGeom>
        </p:spPr>
        <p:txBody>
          <a:bodyPr wrap="none">
            <a:spAutoFit/>
          </a:bodyPr>
          <a:lstStyle/>
          <a:p>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纽芬兰岛</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5" name="矩形 4"/>
          <p:cNvSpPr/>
          <p:nvPr/>
        </p:nvSpPr>
        <p:spPr>
          <a:xfrm>
            <a:off x="5735166" y="4365898"/>
            <a:ext cx="1261884" cy="523220"/>
          </a:xfrm>
          <a:prstGeom prst="rect">
            <a:avLst/>
          </a:prstGeom>
        </p:spPr>
        <p:txBody>
          <a:bodyPr wrap="none">
            <a:spAutoFit/>
          </a:bodyPr>
          <a:lstStyle/>
          <a:p>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哈得逊</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612265" y="602387"/>
            <a:ext cx="10994068" cy="5262979"/>
          </a:xfrm>
          <a:prstGeom prst="rect">
            <a:avLst/>
          </a:prstGeom>
        </p:spPr>
        <p:txBody>
          <a:bodyPr wrap="square">
            <a:spAutoFit/>
          </a:bodyPr>
          <a:lstStyle/>
          <a:p>
            <a:pPr algn="just">
              <a:lnSpc>
                <a:spcPct val="150000"/>
              </a:lnSpc>
              <a:spcAft>
                <a:spcPts val="0"/>
              </a:spcAft>
            </a:pPr>
            <a:r>
              <a:rPr lang="en-US" altLang="zh-CN" sz="2800" kern="100" dirty="0" smtClean="0">
                <a:latin typeface="宋体" panose="02010600030101010101" pitchFamily="2" charset="-122"/>
                <a:ea typeface="方正中等线简体" panose="03000509000000000000" pitchFamily="65" charset="-122"/>
                <a:cs typeface="Times New Roman" panose="02020603050405020304" pitchFamily="18" charset="0"/>
              </a:rPr>
              <a:t>②</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南半球的新航路</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1578</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年，英国人德雷克到达美洲南端</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的</a:t>
            </a:r>
            <a:r>
              <a:rPr lang="en-US" altLang="zh-CN" sz="2800" u="sng" kern="100"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1642</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1643</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年，荷兰人塔斯曼环</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航</a:t>
            </a:r>
            <a:r>
              <a:rPr lang="en-US" altLang="zh-CN" sz="2800" u="sng" kern="100"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时</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，到达新西兰和塔斯马尼亚岛。</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(3)</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主要影响</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①</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这些航海探险，进一步丰富了人类的地理知识。</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②</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在主要航线之外，开辟了众多重要的新航线，世界主要的大洋和大陆之间，通过海上航线建立了直接联系。</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2" name="矩形 1"/>
          <p:cNvSpPr/>
          <p:nvPr/>
        </p:nvSpPr>
        <p:spPr>
          <a:xfrm>
            <a:off x="6743278" y="1341562"/>
            <a:ext cx="1261884" cy="523220"/>
          </a:xfrm>
          <a:prstGeom prst="rect">
            <a:avLst/>
          </a:prstGeom>
        </p:spPr>
        <p:txBody>
          <a:bodyPr wrap="none">
            <a:spAutoFit/>
          </a:bodyPr>
          <a:lstStyle/>
          <a:p>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合恩角</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3" name="矩形 2"/>
          <p:cNvSpPr/>
          <p:nvPr/>
        </p:nvSpPr>
        <p:spPr>
          <a:xfrm>
            <a:off x="6112697" y="1989634"/>
            <a:ext cx="1620957" cy="523220"/>
          </a:xfrm>
          <a:prstGeom prst="rect">
            <a:avLst/>
          </a:prstGeom>
        </p:spPr>
        <p:txBody>
          <a:bodyPr wrap="none">
            <a:spAutoFit/>
          </a:bodyPr>
          <a:lstStyle/>
          <a:p>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澳大利亚</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501637" y="761281"/>
            <a:ext cx="11187139" cy="5262979"/>
          </a:xfrm>
          <a:prstGeom prst="rect">
            <a:avLst/>
          </a:prstGeom>
        </p:spPr>
        <p:txBody>
          <a:bodyPr wrap="square">
            <a:spAutoFit/>
          </a:bodyPr>
          <a:lstStyle/>
          <a:p>
            <a:pPr algn="just">
              <a:lnSpc>
                <a:spcPct val="150000"/>
              </a:lnSpc>
              <a:spcAft>
                <a:spcPts val="0"/>
              </a:spcAft>
            </a:pPr>
            <a:r>
              <a:rPr lang="zh-CN" altLang="zh-CN" sz="2800" b="1" kern="100" dirty="0">
                <a:latin typeface="Times New Roman" panose="02020603050405020304" pitchFamily="18" charset="0"/>
                <a:ea typeface="微软雅黑" panose="020B0503020204020204" pitchFamily="34" charset="-122"/>
                <a:cs typeface="Times New Roman" panose="02020603050405020304" pitchFamily="18" charset="0"/>
              </a:rPr>
              <a:t>二、全球联系的初步建立与世界格局的演变</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b="1" kern="100" dirty="0">
                <a:latin typeface="Times New Roman" panose="02020603050405020304" pitchFamily="18" charset="0"/>
                <a:ea typeface="方正中等线简体" panose="03000509000000000000" pitchFamily="65" charset="-122"/>
                <a:cs typeface="Courier New" panose="02070309020205020404" pitchFamily="49" charset="0"/>
              </a:rPr>
              <a:t>(</a:t>
            </a:r>
            <a:r>
              <a:rPr lang="zh-CN" altLang="zh-CN" sz="2800" b="1" kern="100" dirty="0">
                <a:latin typeface="Times New Roman" panose="02020603050405020304" pitchFamily="18" charset="0"/>
                <a:ea typeface="方正中等线简体" panose="03000509000000000000" pitchFamily="65" charset="-122"/>
                <a:cs typeface="Times New Roman" panose="02020603050405020304" pitchFamily="18" charset="0"/>
              </a:rPr>
              <a:t>一</a:t>
            </a:r>
            <a:r>
              <a:rPr lang="en-US" altLang="zh-CN" sz="2800" b="1" kern="100" dirty="0">
                <a:latin typeface="Times New Roman" panose="02020603050405020304" pitchFamily="18" charset="0"/>
                <a:ea typeface="方正中等线简体" panose="03000509000000000000" pitchFamily="65" charset="-122"/>
                <a:cs typeface="Courier New" panose="02070309020205020404" pitchFamily="49" charset="0"/>
              </a:rPr>
              <a:t>)</a:t>
            </a:r>
            <a:r>
              <a:rPr lang="zh-CN" altLang="zh-CN" sz="2800" b="1" kern="100" dirty="0">
                <a:latin typeface="Times New Roman" panose="02020603050405020304" pitchFamily="18" charset="0"/>
                <a:ea typeface="方正中等线简体" panose="03000509000000000000" pitchFamily="65" charset="-122"/>
                <a:cs typeface="Times New Roman" panose="02020603050405020304" pitchFamily="18" charset="0"/>
              </a:rPr>
              <a:t>全球联系的初步建立</a:t>
            </a:r>
            <a:r>
              <a:rPr lang="en-US" altLang="zh-CN" sz="2800" b="1" kern="100" dirty="0">
                <a:latin typeface="Times New Roman" panose="02020603050405020304" pitchFamily="18" charset="0"/>
                <a:ea typeface="方正中等线简体" panose="03000509000000000000" pitchFamily="65" charset="-122"/>
                <a:cs typeface="Courier New" panose="02070309020205020404" pitchFamily="49" charset="0"/>
              </a:rPr>
              <a:t>——</a:t>
            </a:r>
            <a:r>
              <a:rPr lang="zh-CN" altLang="zh-CN" sz="2800" b="1" kern="100" dirty="0">
                <a:latin typeface="Times New Roman" panose="02020603050405020304" pitchFamily="18" charset="0"/>
                <a:ea typeface="方正中等线简体" panose="03000509000000000000" pitchFamily="65" charset="-122"/>
                <a:cs typeface="Times New Roman" panose="02020603050405020304" pitchFamily="18" charset="0"/>
              </a:rPr>
              <a:t>走向会合的世界</a:t>
            </a:r>
            <a:endParaRPr lang="zh-CN" altLang="zh-CN" sz="1050" b="1"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b="1" kern="100" dirty="0">
                <a:solidFill>
                  <a:srgbClr val="0070C0"/>
                </a:solidFill>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b="1" kern="100" dirty="0">
                <a:solidFill>
                  <a:srgbClr val="0070C0"/>
                </a:solidFill>
                <a:latin typeface="Times New Roman" panose="02020603050405020304" pitchFamily="18" charset="0"/>
                <a:ea typeface="方正中等线简体" panose="03000509000000000000" pitchFamily="65" charset="-122"/>
                <a:cs typeface="Times New Roman" panose="02020603050405020304" pitchFamily="18" charset="0"/>
              </a:rPr>
              <a:t>人口迁移和物种交换</a:t>
            </a:r>
            <a:endParaRPr lang="zh-CN" altLang="zh-CN" sz="2800" b="1" kern="100" dirty="0">
              <a:solidFill>
                <a:srgbClr val="0070C0"/>
              </a:solidFill>
              <a:latin typeface="Times New Roman" panose="02020603050405020304" pitchFamily="18" charset="0"/>
              <a:ea typeface="方正中等线简体" panose="03000509000000000000" pitchFamily="65" charset="-122"/>
              <a:cs typeface="Times New Roman" panose="02020603050405020304" pitchFamily="18" charset="0"/>
            </a:endParaRPr>
          </a:p>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(1)</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新航路的开辟推动了人口的迁移。由于美洲印第安人人口锐减、欧洲人大批来到美洲并</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把</a:t>
            </a:r>
            <a:r>
              <a:rPr lang="en-US" altLang="zh-CN" sz="2800" u="sng" kern="100"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贩卖</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到美洲。</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(2)</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人口迁移促进了世界动植物的大交流。欧洲人把欧亚大陆的动植物物种大量引入美洲；美洲的</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特产</a:t>
            </a:r>
            <a:r>
              <a:rPr lang="en-US" altLang="zh-CN" sz="2800" u="sng" kern="100"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玉米、番茄、甘薯、花生、南瓜和可可等也流向世界各地，对世界植物食品的生产做出巨大贡献</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p:txBody>
      </p:sp>
      <p:sp>
        <p:nvSpPr>
          <p:cNvPr id="2" name="矩形 1"/>
          <p:cNvSpPr/>
          <p:nvPr/>
        </p:nvSpPr>
        <p:spPr>
          <a:xfrm>
            <a:off x="4222998" y="3410630"/>
            <a:ext cx="1620957" cy="523220"/>
          </a:xfrm>
          <a:prstGeom prst="rect">
            <a:avLst/>
          </a:prstGeom>
        </p:spPr>
        <p:txBody>
          <a:bodyPr wrap="none">
            <a:spAutoFit/>
          </a:bodyPr>
          <a:lstStyle/>
          <a:p>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非洲黑奴</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7" name="矩形 6"/>
          <p:cNvSpPr/>
          <p:nvPr/>
        </p:nvSpPr>
        <p:spPr>
          <a:xfrm>
            <a:off x="5663158" y="4706774"/>
            <a:ext cx="1261884" cy="523220"/>
          </a:xfrm>
          <a:prstGeom prst="rect">
            <a:avLst/>
          </a:prstGeom>
        </p:spPr>
        <p:txBody>
          <a:bodyPr wrap="none">
            <a:spAutoFit/>
          </a:bodyPr>
          <a:lstStyle/>
          <a:p>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马铃薯</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666143" y="1256631"/>
            <a:ext cx="10858127" cy="1957139"/>
          </a:xfrm>
          <a:prstGeom prst="rect">
            <a:avLst/>
          </a:prstGeom>
        </p:spPr>
        <p:txBody>
          <a:bodyPr wrap="square">
            <a:spAutoFit/>
          </a:bodyPr>
          <a:lstStyle/>
          <a:p>
            <a:pPr algn="just">
              <a:lnSpc>
                <a:spcPct val="150000"/>
              </a:lnSpc>
              <a:spcAft>
                <a:spcPts val="0"/>
              </a:spcAft>
            </a:pPr>
            <a:r>
              <a:rPr lang="en-US" altLang="zh-CN" sz="2800" kern="100" dirty="0" smtClean="0">
                <a:latin typeface="Times New Roman" panose="02020603050405020304" pitchFamily="18" charset="0"/>
                <a:ea typeface="方正中等线简体" panose="03000509000000000000" pitchFamily="65" charset="-122"/>
                <a:cs typeface="Courier New" panose="02070309020205020404" pitchFamily="49" charset="0"/>
              </a:rPr>
              <a:t>(</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3)</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人口和动物的全球流动导致了各种疾病的传播。欧洲人将天花、麻疹等疾病的病原体带到美洲和大洋洲，造成对此不具免疫力的原住民大量死亡。</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666143" y="909514"/>
            <a:ext cx="10858127" cy="1384995"/>
          </a:xfrm>
          <a:prstGeom prst="rect">
            <a:avLst/>
          </a:prstGeom>
        </p:spPr>
        <p:txBody>
          <a:bodyPr wrap="square">
            <a:spAutoFit/>
          </a:bodyPr>
          <a:lstStyle/>
          <a:p>
            <a:pPr algn="just">
              <a:lnSpc>
                <a:spcPct val="150000"/>
              </a:lnSpc>
              <a:spcAft>
                <a:spcPts val="0"/>
              </a:spcAft>
            </a:pPr>
            <a:r>
              <a:rPr lang="en-US" altLang="zh-CN" sz="2800" b="1" kern="100" dirty="0">
                <a:solidFill>
                  <a:srgbClr val="0070C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b="1" kern="100" dirty="0">
                <a:solidFill>
                  <a:srgbClr val="0070C0"/>
                </a:solidFill>
                <a:latin typeface="Times New Roman" panose="02020603050405020304" pitchFamily="18" charset="0"/>
                <a:ea typeface="方正中等线简体" panose="03000509000000000000" pitchFamily="65" charset="-122"/>
                <a:cs typeface="Times New Roman" panose="02020603050405020304" pitchFamily="18" charset="0"/>
              </a:rPr>
              <a:t>商品的世界性流动</a:t>
            </a:r>
            <a:r>
              <a:rPr lang="en-US" altLang="zh-CN" sz="2800" b="1" kern="100" dirty="0">
                <a:solidFill>
                  <a:srgbClr val="0070C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b="1" kern="100" dirty="0">
                <a:solidFill>
                  <a:srgbClr val="0070C0"/>
                </a:solidFill>
                <a:latin typeface="Times New Roman" panose="02020603050405020304" pitchFamily="18" charset="0"/>
                <a:ea typeface="方正中等线简体" panose="03000509000000000000" pitchFamily="65" charset="-122"/>
                <a:cs typeface="Times New Roman" panose="02020603050405020304" pitchFamily="18" charset="0"/>
              </a:rPr>
              <a:t>世界市场初步形成</a:t>
            </a:r>
            <a:endParaRPr lang="zh-CN" altLang="zh-CN" sz="2800" b="1" kern="100" dirty="0">
              <a:solidFill>
                <a:srgbClr val="0070C0"/>
              </a:solidFill>
              <a:latin typeface="Times New Roman" panose="02020603050405020304" pitchFamily="18" charset="0"/>
              <a:ea typeface="方正中等线简体" panose="03000509000000000000" pitchFamily="65" charset="-122"/>
              <a:cs typeface="Times New Roman" panose="02020603050405020304" pitchFamily="18" charset="0"/>
            </a:endParaRPr>
          </a:p>
          <a:p>
            <a:pPr>
              <a:lnSpc>
                <a:spcPct val="150000"/>
              </a:lnSpc>
            </a:pPr>
            <a:r>
              <a:rPr lang="en-US" altLang="zh-CN" sz="2800" kern="100" dirty="0">
                <a:latin typeface="Times New Roman" panose="02020603050405020304" pitchFamily="18" charset="0"/>
                <a:ea typeface="方正中等线简体" panose="03000509000000000000" pitchFamily="65" charset="-122"/>
              </a:rPr>
              <a:t>(1)</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海路贸易</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兴盛</a:t>
            </a:r>
            <a:endParaRPr lang="en-US"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endParaRPr>
          </a:p>
        </p:txBody>
      </p:sp>
      <p:graphicFrame>
        <p:nvGraphicFramePr>
          <p:cNvPr id="2" name="表格 1"/>
          <p:cNvGraphicFramePr>
            <a:graphicFrameLocks noGrp="1"/>
          </p:cNvGraphicFramePr>
          <p:nvPr/>
        </p:nvGraphicFramePr>
        <p:xfrm>
          <a:off x="766614" y="2373650"/>
          <a:ext cx="10801200" cy="1920240"/>
        </p:xfrm>
        <a:graphic>
          <a:graphicData uri="http://schemas.openxmlformats.org/drawingml/2006/table">
            <a:tbl>
              <a:tblPr/>
              <a:tblGrid>
                <a:gridCol w="1944216"/>
                <a:gridCol w="1584176"/>
                <a:gridCol w="3888432"/>
                <a:gridCol w="3384376"/>
              </a:tblGrid>
              <a:tr h="338530">
                <a:tc>
                  <a:txBody>
                    <a:bodyPr/>
                    <a:lstStyle/>
                    <a:p>
                      <a:pPr algn="ctr">
                        <a:lnSpc>
                          <a:spcPct val="150000"/>
                        </a:lnSpc>
                        <a:spcAft>
                          <a:spcPts val="0"/>
                        </a:spcAft>
                      </a:pP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贸易格局</a:t>
                      </a:r>
                      <a:endParaRPr lang="zh-CN" sz="2800" kern="100" baseline="0" dirty="0">
                        <a:effectLst/>
                        <a:latin typeface="宋体" panose="02010600030101010101" pitchFamily="2" charset="-122"/>
                        <a:ea typeface="宋体" panose="02010600030101010101" pitchFamily="2" charset="-122"/>
                        <a:cs typeface="Courier New" panose="02070309020205020404" pitchFamily="49" charset="0"/>
                      </a:endParaRPr>
                    </a:p>
                  </a:txBody>
                  <a:tcPr marL="11104" marR="111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2800" kern="100" baseline="0">
                          <a:effectLst/>
                          <a:latin typeface="Times New Roman" panose="02020603050405020304" pitchFamily="18" charset="0"/>
                          <a:ea typeface="方正中等线简体" panose="03000509000000000000" pitchFamily="65" charset="-122"/>
                          <a:cs typeface="Times New Roman" panose="02020603050405020304" pitchFamily="18" charset="0"/>
                        </a:rPr>
                        <a:t>主导国</a:t>
                      </a:r>
                      <a:endParaRPr lang="zh-CN" sz="2800" kern="100" baseline="0">
                        <a:effectLst/>
                        <a:latin typeface="宋体" panose="02010600030101010101" pitchFamily="2" charset="-122"/>
                        <a:ea typeface="宋体" panose="02010600030101010101" pitchFamily="2" charset="-122"/>
                        <a:cs typeface="Courier New" panose="02070309020205020404" pitchFamily="49" charset="0"/>
                      </a:endParaRPr>
                    </a:p>
                  </a:txBody>
                  <a:tcPr marL="11104" marR="111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贸易线路和主要交换物</a:t>
                      </a:r>
                      <a:endParaRPr lang="zh-CN" sz="2800" kern="100" baseline="0" dirty="0">
                        <a:effectLst/>
                        <a:latin typeface="宋体" panose="02010600030101010101" pitchFamily="2" charset="-122"/>
                        <a:ea typeface="宋体" panose="02010600030101010101" pitchFamily="2" charset="-122"/>
                        <a:cs typeface="Courier New" panose="02070309020205020404" pitchFamily="49" charset="0"/>
                      </a:endParaRPr>
                    </a:p>
                  </a:txBody>
                  <a:tcPr marL="11104" marR="111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特点</a:t>
                      </a:r>
                      <a:endParaRPr lang="zh-CN" sz="2800" kern="100" baseline="0" dirty="0">
                        <a:effectLst/>
                        <a:latin typeface="宋体" panose="02010600030101010101" pitchFamily="2" charset="-122"/>
                        <a:ea typeface="宋体" panose="02010600030101010101" pitchFamily="2" charset="-122"/>
                        <a:cs typeface="Courier New" panose="02070309020205020404" pitchFamily="49" charset="0"/>
                      </a:endParaRPr>
                    </a:p>
                  </a:txBody>
                  <a:tcPr marL="11104" marR="111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07795">
                <a:tc>
                  <a:txBody>
                    <a:bodyPr/>
                    <a:lstStyle/>
                    <a:p>
                      <a:pPr algn="ctr">
                        <a:lnSpc>
                          <a:spcPct val="150000"/>
                        </a:lnSpc>
                        <a:spcAft>
                          <a:spcPts val="0"/>
                        </a:spcAft>
                      </a:pPr>
                      <a:r>
                        <a:rPr lang="zh-CN" sz="2800" kern="100" baseline="0">
                          <a:effectLst/>
                          <a:latin typeface="Times New Roman" panose="02020603050405020304" pitchFamily="18" charset="0"/>
                          <a:ea typeface="方正中等线简体" panose="03000509000000000000" pitchFamily="65" charset="-122"/>
                          <a:cs typeface="Times New Roman" panose="02020603050405020304" pitchFamily="18" charset="0"/>
                        </a:rPr>
                        <a:t>印度洋贸易</a:t>
                      </a:r>
                      <a:endParaRPr lang="zh-CN" sz="2800" kern="100" baseline="0">
                        <a:effectLst/>
                        <a:latin typeface="宋体" panose="02010600030101010101" pitchFamily="2" charset="-122"/>
                        <a:ea typeface="宋体" panose="02010600030101010101" pitchFamily="2" charset="-122"/>
                        <a:cs typeface="Courier New" panose="02070309020205020404" pitchFamily="49" charset="0"/>
                      </a:endParaRPr>
                    </a:p>
                  </a:txBody>
                  <a:tcPr marL="11104" marR="111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2800" kern="100" baseline="0">
                          <a:effectLst/>
                          <a:latin typeface="Times New Roman" panose="02020603050405020304" pitchFamily="18" charset="0"/>
                          <a:ea typeface="方正中等线简体" panose="03000509000000000000" pitchFamily="65" charset="-122"/>
                          <a:cs typeface="Times New Roman" panose="02020603050405020304" pitchFamily="18" charset="0"/>
                        </a:rPr>
                        <a:t>西欧国家</a:t>
                      </a:r>
                      <a:endParaRPr lang="zh-CN" sz="2800" kern="100" baseline="0">
                        <a:effectLst/>
                        <a:latin typeface="宋体" panose="02010600030101010101" pitchFamily="2" charset="-122"/>
                        <a:ea typeface="宋体" panose="02010600030101010101" pitchFamily="2" charset="-122"/>
                        <a:cs typeface="Courier New" panose="02070309020205020404" pitchFamily="49" charset="0"/>
                      </a:endParaRPr>
                    </a:p>
                  </a:txBody>
                  <a:tcPr marL="11104" marR="111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algn="l">
                        <a:lnSpc>
                          <a:spcPct val="150000"/>
                        </a:lnSpc>
                        <a:spcAft>
                          <a:spcPts val="0"/>
                        </a:spcAft>
                      </a:pP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欧洲绕过非洲好望角到达印度洋</a:t>
                      </a:r>
                      <a:endParaRPr lang="zh-CN" sz="2800" kern="100" baseline="0" dirty="0">
                        <a:effectLst/>
                        <a:latin typeface="宋体" panose="02010600030101010101" pitchFamily="2" charset="-122"/>
                        <a:ea typeface="宋体" panose="02010600030101010101" pitchFamily="2" charset="-122"/>
                        <a:cs typeface="Courier New" panose="02070309020205020404" pitchFamily="49" charset="0"/>
                      </a:endParaRPr>
                    </a:p>
                  </a:txBody>
                  <a:tcPr marL="11104" marR="111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algn="l">
                        <a:lnSpc>
                          <a:spcPct val="150000"/>
                        </a:lnSpc>
                        <a:spcAft>
                          <a:spcPts val="0"/>
                        </a:spcAft>
                      </a:pP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欧洲商人逐渐取代阿拉伯商人占据优势</a:t>
                      </a:r>
                      <a:endParaRPr lang="zh-CN" sz="2800" kern="100" baseline="0" dirty="0">
                        <a:effectLst/>
                        <a:latin typeface="宋体" panose="02010600030101010101" pitchFamily="2" charset="-122"/>
                        <a:ea typeface="宋体" panose="02010600030101010101" pitchFamily="2" charset="-122"/>
                        <a:cs typeface="Courier New" panose="02070309020205020404" pitchFamily="49" charset="0"/>
                      </a:endParaRPr>
                    </a:p>
                  </a:txBody>
                  <a:tcPr marL="11104" marR="111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nvGraphicFramePr>
        <p:xfrm>
          <a:off x="442578" y="1197546"/>
          <a:ext cx="11305256" cy="4480560"/>
        </p:xfrm>
        <a:graphic>
          <a:graphicData uri="http://schemas.openxmlformats.org/drawingml/2006/table">
            <a:tbl>
              <a:tblPr/>
              <a:tblGrid>
                <a:gridCol w="648072"/>
                <a:gridCol w="1368152"/>
                <a:gridCol w="7200800"/>
                <a:gridCol w="2088232"/>
              </a:tblGrid>
              <a:tr h="1692652">
                <a:tc>
                  <a:txBody>
                    <a:bodyPr/>
                    <a:lstStyle/>
                    <a:p>
                      <a:pPr algn="ctr">
                        <a:lnSpc>
                          <a:spcPct val="150000"/>
                        </a:lnSpc>
                        <a:spcAft>
                          <a:spcPts val="0"/>
                        </a:spcAft>
                      </a:pP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大西洋贸易</a:t>
                      </a:r>
                      <a:endParaRPr lang="zh-CN" sz="2800" kern="100" baseline="0" dirty="0">
                        <a:effectLst/>
                        <a:latin typeface="宋体" panose="02010600030101010101" pitchFamily="2" charset="-122"/>
                        <a:ea typeface="宋体" panose="02010600030101010101" pitchFamily="2" charset="-122"/>
                        <a:cs typeface="Courier New" panose="02070309020205020404" pitchFamily="49" charset="0"/>
                      </a:endParaRPr>
                    </a:p>
                  </a:txBody>
                  <a:tcPr marL="11104" marR="111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algn="l">
                        <a:lnSpc>
                          <a:spcPct val="150000"/>
                        </a:lnSpc>
                        <a:spcAft>
                          <a:spcPts val="0"/>
                        </a:spcAft>
                      </a:pP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西、葡、英等国</a:t>
                      </a:r>
                      <a:endParaRPr lang="zh-CN" sz="2800" kern="100" baseline="0" dirty="0">
                        <a:effectLst/>
                        <a:latin typeface="宋体" panose="02010600030101010101" pitchFamily="2" charset="-122"/>
                        <a:ea typeface="宋体" panose="02010600030101010101" pitchFamily="2" charset="-122"/>
                        <a:cs typeface="Courier New" panose="02070309020205020404" pitchFamily="49" charset="0"/>
                      </a:endParaRPr>
                    </a:p>
                  </a:txBody>
                  <a:tcPr marL="11104" marR="111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algn="l">
                        <a:lnSpc>
                          <a:spcPct val="150000"/>
                        </a:lnSpc>
                        <a:spcAft>
                          <a:spcPts val="0"/>
                        </a:spcAft>
                      </a:pP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第一阶段：欧洲</a:t>
                      </a:r>
                      <a:r>
                        <a:rPr lang="en-US" sz="2800" kern="100" baseline="0" dirty="0">
                          <a:effectLst/>
                          <a:latin typeface="Times New Roman" panose="02020603050405020304" pitchFamily="18" charset="0"/>
                          <a:ea typeface="方正中等线简体" panose="03000509000000000000" pitchFamily="65" charset="-122"/>
                          <a:cs typeface="Courier New" panose="02070309020205020404" pitchFamily="49" charset="0"/>
                        </a:rPr>
                        <a:t>(</a:t>
                      </a: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手工制品</a:t>
                      </a:r>
                      <a:r>
                        <a:rPr lang="en-US" sz="2800" kern="100" baseline="0" dirty="0">
                          <a:effectLst/>
                          <a:latin typeface="Times New Roman" panose="02020603050405020304" pitchFamily="18" charset="0"/>
                          <a:ea typeface="方正中等线简体" panose="03000509000000000000" pitchFamily="65" charset="-122"/>
                          <a:cs typeface="Courier New" panose="02070309020205020404" pitchFamily="49" charset="0"/>
                        </a:rPr>
                        <a:t>)——</a:t>
                      </a: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美洲贸易</a:t>
                      </a:r>
                      <a:r>
                        <a:rPr lang="en-US" sz="2800" kern="100" baseline="0" dirty="0">
                          <a:effectLst/>
                          <a:latin typeface="Times New Roman" panose="02020603050405020304" pitchFamily="18" charset="0"/>
                          <a:ea typeface="方正中等线简体" panose="03000509000000000000" pitchFamily="65" charset="-122"/>
                          <a:cs typeface="Courier New" panose="02070309020205020404" pitchFamily="49" charset="0"/>
                        </a:rPr>
                        <a:t>(</a:t>
                      </a: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贵金属、蔗糖和烟草</a:t>
                      </a:r>
                      <a:r>
                        <a:rPr lang="en-US" sz="2800" kern="100" baseline="0" dirty="0">
                          <a:effectLst/>
                          <a:latin typeface="Times New Roman" panose="02020603050405020304" pitchFamily="18" charset="0"/>
                          <a:ea typeface="方正中等线简体" panose="03000509000000000000" pitchFamily="65" charset="-122"/>
                          <a:cs typeface="Courier New" panose="02070309020205020404" pitchFamily="49" charset="0"/>
                        </a:rPr>
                        <a:t>)</a:t>
                      </a: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sz="2800" kern="100" baseline="0" dirty="0">
                        <a:effectLst/>
                        <a:latin typeface="宋体" panose="02010600030101010101" pitchFamily="2" charset="-122"/>
                        <a:ea typeface="宋体" panose="02010600030101010101" pitchFamily="2" charset="-122"/>
                        <a:cs typeface="Courier New" panose="02070309020205020404" pitchFamily="49" charset="0"/>
                      </a:endParaRPr>
                    </a:p>
                    <a:p>
                      <a:pPr marL="71755" algn="l">
                        <a:lnSpc>
                          <a:spcPct val="150000"/>
                        </a:lnSpc>
                        <a:spcAft>
                          <a:spcPts val="0"/>
                        </a:spcAft>
                      </a:pP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第二阶段：三角贸易</a:t>
                      </a:r>
                      <a:endParaRPr lang="zh-CN" sz="2800" kern="100" baseline="0" dirty="0">
                        <a:effectLst/>
                        <a:latin typeface="宋体" panose="02010600030101010101" pitchFamily="2" charset="-122"/>
                        <a:ea typeface="宋体" panose="02010600030101010101" pitchFamily="2" charset="-122"/>
                        <a:cs typeface="Courier New" panose="02070309020205020404" pitchFamily="49" charset="0"/>
                      </a:endParaRPr>
                    </a:p>
                    <a:p>
                      <a:pPr marL="71755" algn="l">
                        <a:lnSpc>
                          <a:spcPct val="150000"/>
                        </a:lnSpc>
                        <a:spcAft>
                          <a:spcPts val="0"/>
                        </a:spcAft>
                      </a:pPr>
                      <a:r>
                        <a:rPr lang="en-US" sz="2800" kern="100" baseline="0" dirty="0">
                          <a:effectLst/>
                          <a:latin typeface="宋体" panose="02010600030101010101" pitchFamily="2" charset="-122"/>
                          <a:ea typeface="方正中等线简体" panose="03000509000000000000" pitchFamily="65" charset="-122"/>
                          <a:cs typeface="Times New Roman" panose="02020603050405020304" pitchFamily="18" charset="0"/>
                        </a:rPr>
                        <a:t>①</a:t>
                      </a: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出程：欧洲</a:t>
                      </a:r>
                      <a:r>
                        <a:rPr lang="en-US" sz="2800" kern="100" baseline="0" dirty="0">
                          <a:effectLst/>
                          <a:latin typeface="Times New Roman" panose="02020603050405020304" pitchFamily="18" charset="0"/>
                          <a:ea typeface="方正中等线简体" panose="03000509000000000000" pitchFamily="65" charset="-122"/>
                          <a:cs typeface="Courier New" panose="02070309020205020404" pitchFamily="49" charset="0"/>
                        </a:rPr>
                        <a:t>(</a:t>
                      </a: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纺织品、枪支和手工制品</a:t>
                      </a:r>
                      <a:r>
                        <a:rPr lang="en-US" sz="2800" kern="100" baseline="0" dirty="0">
                          <a:effectLst/>
                          <a:latin typeface="Times New Roman" panose="02020603050405020304" pitchFamily="18" charset="0"/>
                          <a:ea typeface="方正中等线简体" panose="03000509000000000000" pitchFamily="65" charset="-122"/>
                          <a:cs typeface="Courier New" panose="02070309020205020404" pitchFamily="49" charset="0"/>
                        </a:rPr>
                        <a:t>)—</a:t>
                      </a: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非洲</a:t>
                      </a:r>
                      <a:r>
                        <a:rPr lang="en-US" sz="2800" kern="100" baseline="0" dirty="0">
                          <a:effectLst/>
                          <a:latin typeface="Times New Roman" panose="02020603050405020304" pitchFamily="18" charset="0"/>
                          <a:ea typeface="方正中等线简体" panose="03000509000000000000" pitchFamily="65" charset="-122"/>
                          <a:cs typeface="Courier New" panose="02070309020205020404" pitchFamily="49" charset="0"/>
                        </a:rPr>
                        <a:t>(</a:t>
                      </a: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黑人</a:t>
                      </a:r>
                      <a:r>
                        <a:rPr lang="en-US" sz="2800" kern="100" baseline="0" dirty="0">
                          <a:effectLst/>
                          <a:latin typeface="Times New Roman" panose="02020603050405020304" pitchFamily="18" charset="0"/>
                          <a:ea typeface="方正中等线简体" panose="03000509000000000000" pitchFamily="65" charset="-122"/>
                          <a:cs typeface="Courier New" panose="02070309020205020404" pitchFamily="49" charset="0"/>
                        </a:rPr>
                        <a:t>)</a:t>
                      </a: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sz="2800" kern="100" baseline="0" dirty="0">
                          <a:effectLst/>
                          <a:latin typeface="宋体" panose="02010600030101010101" pitchFamily="2" charset="-122"/>
                          <a:ea typeface="方正中等线简体" panose="03000509000000000000" pitchFamily="65" charset="-122"/>
                          <a:cs typeface="Times New Roman" panose="02020603050405020304" pitchFamily="18" charset="0"/>
                        </a:rPr>
                        <a:t>②</a:t>
                      </a: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中程：非洲</a:t>
                      </a:r>
                      <a:r>
                        <a:rPr lang="en-US" sz="2800" kern="100" baseline="0" dirty="0">
                          <a:effectLst/>
                          <a:latin typeface="Times New Roman" panose="02020603050405020304" pitchFamily="18" charset="0"/>
                          <a:ea typeface="方正中等线简体" panose="03000509000000000000" pitchFamily="65" charset="-122"/>
                          <a:cs typeface="Courier New" panose="02070309020205020404" pitchFamily="49" charset="0"/>
                        </a:rPr>
                        <a:t>(</a:t>
                      </a: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黑人</a:t>
                      </a:r>
                      <a:r>
                        <a:rPr lang="en-US" sz="2800" kern="100" baseline="0" dirty="0">
                          <a:effectLst/>
                          <a:latin typeface="Times New Roman" panose="02020603050405020304" pitchFamily="18" charset="0"/>
                          <a:ea typeface="方正中等线简体" panose="03000509000000000000" pitchFamily="65" charset="-122"/>
                          <a:cs typeface="Courier New" panose="02070309020205020404" pitchFamily="49" charset="0"/>
                        </a:rPr>
                        <a:t>)—</a:t>
                      </a: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美洲</a:t>
                      </a:r>
                      <a:r>
                        <a:rPr lang="en-US" sz="2800" kern="100" baseline="0" dirty="0">
                          <a:effectLst/>
                          <a:latin typeface="Times New Roman" panose="02020603050405020304" pitchFamily="18" charset="0"/>
                          <a:ea typeface="方正中等线简体" panose="03000509000000000000" pitchFamily="65" charset="-122"/>
                          <a:cs typeface="Courier New" panose="02070309020205020404" pitchFamily="49" charset="0"/>
                        </a:rPr>
                        <a:t>(</a:t>
                      </a: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卖为奴隶</a:t>
                      </a:r>
                      <a:r>
                        <a:rPr lang="en-US" sz="2800" kern="100" baseline="0" dirty="0">
                          <a:effectLst/>
                          <a:latin typeface="Times New Roman" panose="02020603050405020304" pitchFamily="18" charset="0"/>
                          <a:ea typeface="方正中等线简体" panose="03000509000000000000" pitchFamily="65" charset="-122"/>
                          <a:cs typeface="Courier New" panose="02070309020205020404" pitchFamily="49" charset="0"/>
                        </a:rPr>
                        <a:t>)</a:t>
                      </a: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sz="2800" kern="100" baseline="0" dirty="0">
                          <a:effectLst/>
                          <a:latin typeface="宋体" panose="02010600030101010101" pitchFamily="2" charset="-122"/>
                          <a:ea typeface="方正中等线简体" panose="03000509000000000000" pitchFamily="65" charset="-122"/>
                          <a:cs typeface="Times New Roman" panose="02020603050405020304" pitchFamily="18" charset="0"/>
                        </a:rPr>
                        <a:t>③</a:t>
                      </a: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归程：美洲</a:t>
                      </a:r>
                      <a:r>
                        <a:rPr lang="en-US" sz="2800" kern="100" baseline="0" dirty="0">
                          <a:effectLst/>
                          <a:latin typeface="Times New Roman" panose="02020603050405020304" pitchFamily="18" charset="0"/>
                          <a:ea typeface="方正中等线简体" panose="03000509000000000000" pitchFamily="65" charset="-122"/>
                          <a:cs typeface="Courier New" panose="02070309020205020404" pitchFamily="49" charset="0"/>
                        </a:rPr>
                        <a:t>(</a:t>
                      </a: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贵金属和烟草、蔗糖、咖啡等</a:t>
                      </a:r>
                      <a:r>
                        <a:rPr lang="en-US" sz="2800" kern="100" baseline="0" dirty="0">
                          <a:effectLst/>
                          <a:latin typeface="Times New Roman" panose="02020603050405020304" pitchFamily="18" charset="0"/>
                          <a:ea typeface="方正中等线简体" panose="03000509000000000000" pitchFamily="65" charset="-122"/>
                          <a:cs typeface="Courier New" panose="02070309020205020404" pitchFamily="49" charset="0"/>
                        </a:rPr>
                        <a:t>)—</a:t>
                      </a: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欧洲</a:t>
                      </a:r>
                      <a:endParaRPr lang="zh-CN" sz="2800" kern="100" baseline="0" dirty="0">
                        <a:effectLst/>
                        <a:latin typeface="宋体" panose="02010600030101010101" pitchFamily="2" charset="-122"/>
                        <a:ea typeface="宋体" panose="02010600030101010101" pitchFamily="2" charset="-122"/>
                        <a:cs typeface="Courier New" panose="02070309020205020404" pitchFamily="49" charset="0"/>
                      </a:endParaRPr>
                    </a:p>
                  </a:txBody>
                  <a:tcPr marL="11104" marR="111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algn="l">
                        <a:lnSpc>
                          <a:spcPct val="150000"/>
                        </a:lnSpc>
                        <a:spcAft>
                          <a:spcPts val="0"/>
                        </a:spcAft>
                      </a:pP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从欧美贸易到形成罪恶的</a:t>
                      </a:r>
                      <a:r>
                        <a:rPr lang="en-US" sz="2800" kern="100" baseline="0" dirty="0">
                          <a:effectLst/>
                          <a:latin typeface="宋体" panose="02010600030101010101" pitchFamily="2" charset="-122"/>
                          <a:ea typeface="方正中等线简体" panose="03000509000000000000" pitchFamily="65" charset="-122"/>
                          <a:cs typeface="Times New Roman" panose="02020603050405020304" pitchFamily="18" charset="0"/>
                        </a:rPr>
                        <a:t>“</a:t>
                      </a: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三角贸易</a:t>
                      </a:r>
                      <a:r>
                        <a:rPr lang="en-US" sz="2800" kern="100" baseline="0" dirty="0">
                          <a:effectLst/>
                          <a:latin typeface="宋体" panose="02010600030101010101" pitchFamily="2" charset="-122"/>
                          <a:ea typeface="方正中等线简体" panose="03000509000000000000" pitchFamily="65" charset="-122"/>
                          <a:cs typeface="Times New Roman" panose="02020603050405020304" pitchFamily="18" charset="0"/>
                        </a:rPr>
                        <a:t>”</a:t>
                      </a:r>
                      <a:endParaRPr lang="zh-CN" sz="2800" kern="100" baseline="0" dirty="0">
                        <a:effectLst/>
                        <a:latin typeface="宋体" panose="02010600030101010101" pitchFamily="2" charset="-122"/>
                        <a:ea typeface="宋体" panose="02010600030101010101" pitchFamily="2" charset="-122"/>
                        <a:cs typeface="Courier New" panose="02070309020205020404" pitchFamily="49" charset="0"/>
                      </a:endParaRPr>
                    </a:p>
                  </a:txBody>
                  <a:tcPr marL="11104" marR="111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nvGraphicFramePr>
        <p:xfrm>
          <a:off x="406574" y="693490"/>
          <a:ext cx="11377264" cy="5120640"/>
        </p:xfrm>
        <a:graphic>
          <a:graphicData uri="http://schemas.openxmlformats.org/drawingml/2006/table">
            <a:tbl>
              <a:tblPr/>
              <a:tblGrid>
                <a:gridCol w="1512168"/>
                <a:gridCol w="720080"/>
                <a:gridCol w="5112568"/>
                <a:gridCol w="4032448"/>
              </a:tblGrid>
              <a:tr h="507795">
                <a:tc>
                  <a:txBody>
                    <a:bodyPr/>
                    <a:lstStyle/>
                    <a:p>
                      <a:pPr marL="71755" algn="l">
                        <a:lnSpc>
                          <a:spcPct val="150000"/>
                        </a:lnSpc>
                        <a:spcAft>
                          <a:spcPts val="0"/>
                        </a:spcAft>
                      </a:pP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太平洋贸易</a:t>
                      </a:r>
                      <a:endParaRPr lang="zh-CN" sz="2800" kern="100" baseline="0" dirty="0">
                        <a:effectLst/>
                        <a:latin typeface="宋体" panose="02010600030101010101" pitchFamily="2" charset="-122"/>
                        <a:ea typeface="宋体" panose="02010600030101010101" pitchFamily="2" charset="-122"/>
                        <a:cs typeface="Courier New" panose="02070309020205020404" pitchFamily="49" charset="0"/>
                      </a:endParaRPr>
                    </a:p>
                  </a:txBody>
                  <a:tcPr marL="11104" marR="111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西班牙</a:t>
                      </a:r>
                      <a:endParaRPr lang="zh-CN" sz="2800" kern="100" baseline="0" dirty="0">
                        <a:effectLst/>
                        <a:latin typeface="宋体" panose="02010600030101010101" pitchFamily="2" charset="-122"/>
                        <a:ea typeface="宋体" panose="02010600030101010101" pitchFamily="2" charset="-122"/>
                        <a:cs typeface="Courier New" panose="02070309020205020404" pitchFamily="49" charset="0"/>
                      </a:endParaRPr>
                    </a:p>
                  </a:txBody>
                  <a:tcPr marL="11104" marR="111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algn="l">
                        <a:lnSpc>
                          <a:spcPct val="150000"/>
                        </a:lnSpc>
                        <a:spcAft>
                          <a:spcPts val="0"/>
                        </a:spcAft>
                      </a:pPr>
                      <a:r>
                        <a:rPr lang="en-US" altLang="zh-CN" sz="2800" u="sng" kern="100" baseline="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en-US" sz="2800" kern="100" baseline="0" dirty="0" smtClean="0">
                          <a:effectLst/>
                          <a:latin typeface="Times New Roman" panose="02020603050405020304" pitchFamily="18" charset="0"/>
                          <a:ea typeface="方正中等线简体" panose="03000509000000000000" pitchFamily="65" charset="-122"/>
                          <a:cs typeface="Courier New" panose="02070309020205020404" pitchFamily="49" charset="0"/>
                        </a:rPr>
                        <a:t>(</a:t>
                      </a: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中国生产的生丝、丝绸、棉布和瓷器</a:t>
                      </a:r>
                      <a:r>
                        <a:rPr lang="en-US" sz="2800" kern="100" baseline="0" dirty="0">
                          <a:effectLst/>
                          <a:latin typeface="Times New Roman" panose="02020603050405020304" pitchFamily="18" charset="0"/>
                          <a:ea typeface="方正中等线简体" panose="03000509000000000000" pitchFamily="65" charset="-122"/>
                          <a:cs typeface="Courier New" panose="02070309020205020404" pitchFamily="49" charset="0"/>
                        </a:rPr>
                        <a:t>)—</a:t>
                      </a: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墨西哥</a:t>
                      </a:r>
                      <a:r>
                        <a:rPr lang="en-US" sz="2800" kern="100" baseline="0" dirty="0">
                          <a:effectLst/>
                          <a:latin typeface="Times New Roman" panose="02020603050405020304" pitchFamily="18" charset="0"/>
                          <a:ea typeface="方正中等线简体" panose="03000509000000000000" pitchFamily="65" charset="-122"/>
                          <a:cs typeface="Courier New" panose="02070309020205020404" pitchFamily="49" charset="0"/>
                        </a:rPr>
                        <a:t>(</a:t>
                      </a: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白银</a:t>
                      </a:r>
                      <a:r>
                        <a:rPr lang="en-US" sz="2800" kern="100" baseline="0" dirty="0">
                          <a:effectLst/>
                          <a:latin typeface="Times New Roman" panose="02020603050405020304" pitchFamily="18" charset="0"/>
                          <a:ea typeface="方正中等线简体" panose="03000509000000000000" pitchFamily="65" charset="-122"/>
                          <a:cs typeface="Courier New" panose="02070309020205020404" pitchFamily="49" charset="0"/>
                        </a:rPr>
                        <a:t>)</a:t>
                      </a:r>
                      <a:endParaRPr lang="zh-CN" sz="2800" kern="100" baseline="0" dirty="0">
                        <a:effectLst/>
                        <a:latin typeface="宋体" panose="02010600030101010101" pitchFamily="2" charset="-122"/>
                        <a:ea typeface="宋体" panose="02010600030101010101" pitchFamily="2" charset="-122"/>
                        <a:cs typeface="Courier New" panose="02070309020205020404" pitchFamily="49" charset="0"/>
                      </a:endParaRPr>
                    </a:p>
                  </a:txBody>
                  <a:tcPr marL="11104" marR="111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algn="l">
                        <a:lnSpc>
                          <a:spcPct val="150000"/>
                        </a:lnSpc>
                        <a:spcAft>
                          <a:spcPts val="0"/>
                        </a:spcAft>
                      </a:pPr>
                      <a:r>
                        <a:rPr lang="en-US" sz="2800" kern="100" baseline="0" dirty="0">
                          <a:effectLst/>
                          <a:latin typeface="宋体" panose="02010600030101010101" pitchFamily="2" charset="-122"/>
                          <a:ea typeface="方正中等线简体" panose="03000509000000000000" pitchFamily="65" charset="-122"/>
                          <a:cs typeface="Times New Roman" panose="02020603050405020304" pitchFamily="18" charset="0"/>
                        </a:rPr>
                        <a:t>①“</a:t>
                      </a: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马尼拉大帆船</a:t>
                      </a:r>
                      <a:r>
                        <a:rPr lang="en-US" sz="2800" kern="100" baseline="0" dirty="0">
                          <a:effectLst/>
                          <a:latin typeface="宋体" panose="02010600030101010101" pitchFamily="2" charset="-122"/>
                          <a:ea typeface="方正中等线简体" panose="03000509000000000000" pitchFamily="65" charset="-122"/>
                          <a:cs typeface="Times New Roman" panose="02020603050405020304" pitchFamily="18" charset="0"/>
                        </a:rPr>
                        <a:t>”</a:t>
                      </a: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sz="2800" kern="100" baseline="0" dirty="0">
                        <a:effectLst/>
                        <a:latin typeface="宋体" panose="02010600030101010101" pitchFamily="2" charset="-122"/>
                        <a:ea typeface="宋体" panose="02010600030101010101" pitchFamily="2" charset="-122"/>
                        <a:cs typeface="Courier New" panose="02070309020205020404" pitchFamily="49" charset="0"/>
                      </a:endParaRPr>
                    </a:p>
                    <a:p>
                      <a:pPr marL="71755" algn="l">
                        <a:lnSpc>
                          <a:spcPct val="150000"/>
                        </a:lnSpc>
                        <a:spcAft>
                          <a:spcPts val="0"/>
                        </a:spcAft>
                      </a:pPr>
                      <a:r>
                        <a:rPr lang="en-US" sz="2800" kern="100" baseline="0" dirty="0">
                          <a:effectLst/>
                          <a:latin typeface="宋体" panose="02010600030101010101" pitchFamily="2" charset="-122"/>
                          <a:ea typeface="方正中等线简体" panose="03000509000000000000" pitchFamily="65" charset="-122"/>
                          <a:cs typeface="Times New Roman" panose="02020603050405020304" pitchFamily="18" charset="0"/>
                        </a:rPr>
                        <a:t>②</a:t>
                      </a: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白银基本流入中国</a:t>
                      </a:r>
                      <a:endParaRPr lang="zh-CN" sz="2800" kern="100" baseline="0" dirty="0">
                        <a:effectLst/>
                        <a:latin typeface="宋体" panose="02010600030101010101" pitchFamily="2" charset="-122"/>
                        <a:ea typeface="宋体" panose="02010600030101010101" pitchFamily="2" charset="-122"/>
                        <a:cs typeface="Courier New" panose="02070309020205020404" pitchFamily="49" charset="0"/>
                      </a:endParaRPr>
                    </a:p>
                  </a:txBody>
                  <a:tcPr marL="11104" marR="111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84857">
                <a:tc>
                  <a:txBody>
                    <a:bodyPr/>
                    <a:lstStyle/>
                    <a:p>
                      <a:pPr marL="71755" algn="l">
                        <a:lnSpc>
                          <a:spcPct val="150000"/>
                        </a:lnSpc>
                        <a:spcAft>
                          <a:spcPts val="0"/>
                        </a:spcAft>
                      </a:pP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以澳门为中转站的海上贸易网络</a:t>
                      </a:r>
                      <a:endParaRPr lang="zh-CN" sz="2800" kern="100" baseline="0" dirty="0">
                        <a:effectLst/>
                        <a:latin typeface="宋体" panose="02010600030101010101" pitchFamily="2" charset="-122"/>
                        <a:ea typeface="宋体" panose="02010600030101010101" pitchFamily="2" charset="-122"/>
                        <a:cs typeface="Courier New" panose="02070309020205020404" pitchFamily="49" charset="0"/>
                      </a:endParaRPr>
                    </a:p>
                  </a:txBody>
                  <a:tcPr marL="11104" marR="111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2800" kern="100" baseline="0">
                          <a:effectLst/>
                          <a:latin typeface="Times New Roman" panose="02020603050405020304" pitchFamily="18" charset="0"/>
                          <a:ea typeface="方正中等线简体" panose="03000509000000000000" pitchFamily="65" charset="-122"/>
                          <a:cs typeface="Times New Roman" panose="02020603050405020304" pitchFamily="18" charset="0"/>
                        </a:rPr>
                        <a:t>葡萄牙</a:t>
                      </a:r>
                      <a:endParaRPr lang="zh-CN" sz="2800" kern="100" baseline="0">
                        <a:effectLst/>
                        <a:latin typeface="宋体" panose="02010600030101010101" pitchFamily="2" charset="-122"/>
                        <a:ea typeface="宋体" panose="02010600030101010101" pitchFamily="2" charset="-122"/>
                        <a:cs typeface="Courier New" panose="02070309020205020404" pitchFamily="49" charset="0"/>
                      </a:endParaRPr>
                    </a:p>
                  </a:txBody>
                  <a:tcPr marL="11104" marR="111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algn="l">
                        <a:lnSpc>
                          <a:spcPct val="150000"/>
                        </a:lnSpc>
                        <a:spcAft>
                          <a:spcPts val="0"/>
                        </a:spcAft>
                      </a:pP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第一条线路：中国澳门</a:t>
                      </a:r>
                      <a:r>
                        <a:rPr lang="en-US" sz="2800" kern="100" baseline="0" dirty="0">
                          <a:effectLst/>
                          <a:latin typeface="Times New Roman" panose="02020603050405020304" pitchFamily="18" charset="0"/>
                          <a:ea typeface="方正中等线简体" panose="03000509000000000000" pitchFamily="65" charset="-122"/>
                          <a:cs typeface="Courier New" panose="02070309020205020404" pitchFamily="49" charset="0"/>
                        </a:rPr>
                        <a:t>(</a:t>
                      </a: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生丝、瓷器等</a:t>
                      </a:r>
                      <a:r>
                        <a:rPr lang="en-US" sz="2800" kern="100" baseline="0" dirty="0" smtClean="0">
                          <a:effectLst/>
                          <a:latin typeface="Times New Roman" panose="02020603050405020304" pitchFamily="18" charset="0"/>
                          <a:ea typeface="方正中等线简体" panose="03000509000000000000" pitchFamily="65" charset="-122"/>
                          <a:cs typeface="Courier New" panose="02070309020205020404" pitchFamily="49" charset="0"/>
                        </a:rPr>
                        <a:t>)—</a:t>
                      </a:r>
                      <a:r>
                        <a:rPr lang="en-US" altLang="zh-CN" sz="2800" u="sng" kern="100" baseline="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en-US" sz="2800" kern="100" baseline="0" dirty="0" smtClean="0">
                          <a:effectLst/>
                          <a:latin typeface="Times New Roman" panose="02020603050405020304" pitchFamily="18" charset="0"/>
                          <a:ea typeface="方正中等线简体" panose="03000509000000000000" pitchFamily="65" charset="-122"/>
                          <a:cs typeface="Courier New" panose="02070309020205020404" pitchFamily="49" charset="0"/>
                        </a:rPr>
                        <a:t>—</a:t>
                      </a: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欧洲各国</a:t>
                      </a:r>
                      <a:r>
                        <a:rPr lang="en-US" sz="2800" kern="100" baseline="0" dirty="0">
                          <a:effectLst/>
                          <a:latin typeface="Times New Roman" panose="02020603050405020304" pitchFamily="18" charset="0"/>
                          <a:ea typeface="方正中等线简体" panose="03000509000000000000" pitchFamily="65" charset="-122"/>
                          <a:cs typeface="Courier New" panose="02070309020205020404" pitchFamily="49" charset="0"/>
                        </a:rPr>
                        <a:t>(</a:t>
                      </a: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白银</a:t>
                      </a:r>
                      <a:r>
                        <a:rPr lang="en-US" sz="2800" kern="100" baseline="0" dirty="0">
                          <a:effectLst/>
                          <a:latin typeface="Times New Roman" panose="02020603050405020304" pitchFamily="18" charset="0"/>
                          <a:ea typeface="方正中等线简体" panose="03000509000000000000" pitchFamily="65" charset="-122"/>
                          <a:cs typeface="Courier New" panose="02070309020205020404" pitchFamily="49" charset="0"/>
                        </a:rPr>
                        <a:t>)</a:t>
                      </a: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sz="2800" kern="100" baseline="0" dirty="0">
                        <a:effectLst/>
                        <a:latin typeface="宋体" panose="02010600030101010101" pitchFamily="2" charset="-122"/>
                        <a:ea typeface="宋体" panose="02010600030101010101" pitchFamily="2" charset="-122"/>
                        <a:cs typeface="Courier New" panose="02070309020205020404" pitchFamily="49" charset="0"/>
                      </a:endParaRPr>
                    </a:p>
                    <a:p>
                      <a:pPr marL="71755" algn="l">
                        <a:lnSpc>
                          <a:spcPct val="150000"/>
                        </a:lnSpc>
                        <a:spcAft>
                          <a:spcPts val="0"/>
                        </a:spcAft>
                      </a:pP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第二条线路</a:t>
                      </a:r>
                      <a:r>
                        <a:rPr lang="zh-CN" sz="2800" kern="100" baseline="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u="sng" kern="100" baseline="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en-US" sz="2800" kern="100" baseline="0" dirty="0" smtClean="0">
                          <a:effectLst/>
                          <a:latin typeface="Times New Roman" panose="02020603050405020304" pitchFamily="18" charset="0"/>
                          <a:ea typeface="方正中等线简体" panose="03000509000000000000" pitchFamily="65" charset="-122"/>
                          <a:cs typeface="Courier New" panose="02070309020205020404" pitchFamily="49" charset="0"/>
                        </a:rPr>
                        <a:t>(</a:t>
                      </a: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生丝</a:t>
                      </a:r>
                      <a:r>
                        <a:rPr lang="en-US" sz="2800" kern="100" baseline="0" dirty="0">
                          <a:effectLst/>
                          <a:latin typeface="Times New Roman" panose="02020603050405020304" pitchFamily="18" charset="0"/>
                          <a:ea typeface="方正中等线简体" panose="03000509000000000000" pitchFamily="65" charset="-122"/>
                          <a:cs typeface="Courier New" panose="02070309020205020404" pitchFamily="49" charset="0"/>
                        </a:rPr>
                        <a:t>)—</a:t>
                      </a: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日本</a:t>
                      </a:r>
                      <a:r>
                        <a:rPr lang="en-US" sz="2800" kern="100" baseline="0" dirty="0">
                          <a:effectLst/>
                          <a:latin typeface="Times New Roman" panose="02020603050405020304" pitchFamily="18" charset="0"/>
                          <a:ea typeface="方正中等线简体" panose="03000509000000000000" pitchFamily="65" charset="-122"/>
                          <a:cs typeface="Courier New" panose="02070309020205020404" pitchFamily="49" charset="0"/>
                        </a:rPr>
                        <a:t>(</a:t>
                      </a: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白银</a:t>
                      </a:r>
                      <a:r>
                        <a:rPr lang="en-US" sz="2800" kern="100" baseline="0" dirty="0">
                          <a:effectLst/>
                          <a:latin typeface="Times New Roman" panose="02020603050405020304" pitchFamily="18" charset="0"/>
                          <a:ea typeface="方正中等线简体" panose="03000509000000000000" pitchFamily="65" charset="-122"/>
                          <a:cs typeface="Courier New" panose="02070309020205020404" pitchFamily="49" charset="0"/>
                        </a:rPr>
                        <a:t>)</a:t>
                      </a:r>
                      <a:endParaRPr lang="zh-CN" sz="2800" kern="100" baseline="0" dirty="0">
                        <a:effectLst/>
                        <a:latin typeface="宋体" panose="02010600030101010101" pitchFamily="2" charset="-122"/>
                        <a:ea typeface="宋体" panose="02010600030101010101" pitchFamily="2" charset="-122"/>
                        <a:cs typeface="Courier New" panose="02070309020205020404" pitchFamily="49" charset="0"/>
                      </a:endParaRPr>
                    </a:p>
                  </a:txBody>
                  <a:tcPr marL="11104" marR="111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algn="l">
                        <a:lnSpc>
                          <a:spcPct val="150000"/>
                        </a:lnSpc>
                        <a:spcAft>
                          <a:spcPts val="0"/>
                        </a:spcAft>
                      </a:pPr>
                      <a:r>
                        <a:rPr lang="en-US" sz="2800" kern="100" baseline="0" dirty="0">
                          <a:effectLst/>
                          <a:latin typeface="宋体" panose="02010600030101010101" pitchFamily="2" charset="-122"/>
                          <a:ea typeface="方正中等线简体" panose="03000509000000000000" pitchFamily="65" charset="-122"/>
                          <a:cs typeface="Times New Roman" panose="02020603050405020304" pitchFamily="18" charset="0"/>
                        </a:rPr>
                        <a:t>①</a:t>
                      </a: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贸易线路</a:t>
                      </a:r>
                      <a:r>
                        <a:rPr lang="zh-CN" sz="2800" kern="100" baseline="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跨越</a:t>
                      </a:r>
                      <a:r>
                        <a:rPr lang="en-US" altLang="zh-CN" sz="2800" u="sng" kern="100" baseline="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zh-CN" sz="2800" kern="100" baseline="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印度洋和太平洋；</a:t>
                      </a:r>
                      <a:endParaRPr lang="zh-CN" sz="2800" kern="100" baseline="0" dirty="0">
                        <a:effectLst/>
                        <a:latin typeface="宋体" panose="02010600030101010101" pitchFamily="2" charset="-122"/>
                        <a:ea typeface="宋体" panose="02010600030101010101" pitchFamily="2" charset="-122"/>
                        <a:cs typeface="Courier New" panose="02070309020205020404" pitchFamily="49" charset="0"/>
                      </a:endParaRPr>
                    </a:p>
                    <a:p>
                      <a:pPr marL="71755" algn="l">
                        <a:lnSpc>
                          <a:spcPct val="150000"/>
                        </a:lnSpc>
                        <a:spcAft>
                          <a:spcPts val="0"/>
                        </a:spcAft>
                      </a:pPr>
                      <a:r>
                        <a:rPr lang="en-US" sz="2800" kern="100" baseline="0" dirty="0">
                          <a:effectLst/>
                          <a:latin typeface="宋体" panose="02010600030101010101" pitchFamily="2" charset="-122"/>
                          <a:ea typeface="方正中等线简体" panose="03000509000000000000" pitchFamily="65" charset="-122"/>
                          <a:cs typeface="Times New Roman" panose="02020603050405020304" pitchFamily="18" charset="0"/>
                        </a:rPr>
                        <a:t>②</a:t>
                      </a: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白银大量流入中国</a:t>
                      </a:r>
                      <a:endParaRPr lang="zh-CN" sz="2800" kern="100" baseline="0" dirty="0">
                        <a:effectLst/>
                        <a:latin typeface="宋体" panose="02010600030101010101" pitchFamily="2" charset="-122"/>
                        <a:ea typeface="宋体" panose="02010600030101010101" pitchFamily="2" charset="-122"/>
                        <a:cs typeface="Courier New" panose="02070309020205020404" pitchFamily="49" charset="0"/>
                      </a:endParaRPr>
                    </a:p>
                  </a:txBody>
                  <a:tcPr marL="11104" marR="111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矩形 2"/>
          <p:cNvSpPr/>
          <p:nvPr/>
        </p:nvSpPr>
        <p:spPr>
          <a:xfrm>
            <a:off x="2710830" y="1125538"/>
            <a:ext cx="1261884" cy="523220"/>
          </a:xfrm>
          <a:prstGeom prst="rect">
            <a:avLst/>
          </a:prstGeom>
        </p:spPr>
        <p:txBody>
          <a:bodyPr wrap="none">
            <a:spAutoFit/>
          </a:bodyPr>
          <a:lstStyle/>
          <a:p>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菲律宾</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4" name="矩形 3"/>
          <p:cNvSpPr/>
          <p:nvPr/>
        </p:nvSpPr>
        <p:spPr>
          <a:xfrm>
            <a:off x="4295006" y="3338622"/>
            <a:ext cx="902811" cy="523220"/>
          </a:xfrm>
          <a:prstGeom prst="rect">
            <a:avLst/>
          </a:prstGeom>
        </p:spPr>
        <p:txBody>
          <a:bodyPr wrap="none">
            <a:spAutoFit/>
          </a:bodyPr>
          <a:lstStyle/>
          <a:p>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印度</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5" name="矩形 4"/>
          <p:cNvSpPr/>
          <p:nvPr/>
        </p:nvSpPr>
        <p:spPr>
          <a:xfrm>
            <a:off x="4834289" y="4634766"/>
            <a:ext cx="1620957" cy="523220"/>
          </a:xfrm>
          <a:prstGeom prst="rect">
            <a:avLst/>
          </a:prstGeom>
        </p:spPr>
        <p:txBody>
          <a:bodyPr wrap="none">
            <a:spAutoFit/>
          </a:bodyPr>
          <a:lstStyle/>
          <a:p>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中国澳门</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6" name="矩形 5"/>
          <p:cNvSpPr/>
          <p:nvPr/>
        </p:nvSpPr>
        <p:spPr>
          <a:xfrm>
            <a:off x="10305930" y="3360976"/>
            <a:ext cx="1261884" cy="523220"/>
          </a:xfrm>
          <a:prstGeom prst="rect">
            <a:avLst/>
          </a:prstGeom>
        </p:spPr>
        <p:txBody>
          <a:bodyPr wrap="none">
            <a:spAutoFit/>
          </a:bodyPr>
          <a:lstStyle/>
          <a:p>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大西洋</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linds(horizontal)">
                                      <p:cBhvr>
                                        <p:cTn id="15" dur="500"/>
                                        <p:tgtEl>
                                          <p:spTgt spid="5"/>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linds(horizont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501637" y="909514"/>
            <a:ext cx="11187139" cy="1310808"/>
          </a:xfrm>
          <a:prstGeom prst="rect">
            <a:avLst/>
          </a:prstGeom>
        </p:spPr>
        <p:txBody>
          <a:bodyPr wrap="square">
            <a:spAutoFit/>
          </a:bodyPr>
          <a:lstStyle/>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(2)</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影响：随着海上航路的扩展和商品的世界性流动，世界各地区之间的经济联系不断加强，世界市场初步形成。</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207968" y="477466"/>
            <a:ext cx="2339102" cy="523220"/>
          </a:xfrm>
          <a:prstGeom prst="rect">
            <a:avLst/>
          </a:prstGeom>
        </p:spPr>
        <p:txBody>
          <a:bodyPr wrap="none">
            <a:spAutoFit/>
          </a:bodyPr>
          <a:lstStyle/>
          <a:p>
            <a:r>
              <a:rPr lang="en-US" altLang="zh-CN" sz="2800" kern="100" dirty="0" smtClean="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800" kern="100" dirty="0" smtClean="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时空坐标</a:t>
            </a:r>
            <a:r>
              <a:rPr lang="en-US" altLang="zh-CN" sz="2800" kern="100" dirty="0" smtClean="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a:t>
            </a:r>
            <a:endParaRPr lang="zh-CN" altLang="en-US" sz="2800" kern="10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1026" name="Picture 2" descr="21-1"/>
          <p:cNvPicPr>
            <a:picLocks noChangeAspect="1" noChangeArrowheads="1"/>
          </p:cNvPicPr>
          <p:nvPr/>
        </p:nvPicPr>
        <p:blipFill>
          <a:blip r:embed="rId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3730" y="1928128"/>
            <a:ext cx="10822952" cy="3083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50154" y="909514"/>
            <a:ext cx="11488590" cy="523099"/>
          </a:xfrm>
          <a:prstGeom prst="rect">
            <a:avLst/>
          </a:prstGeom>
        </p:spPr>
        <p:txBody>
          <a:bodyPr wrap="square">
            <a:spAutoFit/>
          </a:bodyPr>
          <a:lstStyle/>
          <a:p>
            <a:r>
              <a:rPr lang="zh-CN" altLang="zh-CN" sz="2800" b="1" kern="100"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【图解历史】</a:t>
            </a:r>
            <a:r>
              <a:rPr lang="zh-CN" altLang="zh-CN" sz="2800" kern="100"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资本主义萌芽、新航路开辟与早期殖民活动的关系</a:t>
            </a:r>
            <a:endParaRPr lang="zh-CN" altLang="zh-CN" sz="2800" kern="100"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5122" name="Picture 2" descr="21-3"/>
          <p:cNvPicPr>
            <a:picLocks noChangeAspect="1" noChangeArrowheads="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70953" y="1841675"/>
            <a:ext cx="4248507" cy="33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501637" y="189434"/>
            <a:ext cx="11187139" cy="6555641"/>
          </a:xfrm>
          <a:prstGeom prst="rect">
            <a:avLst/>
          </a:prstGeom>
        </p:spPr>
        <p:txBody>
          <a:bodyPr wrap="square">
            <a:spAutoFit/>
          </a:bodyPr>
          <a:lstStyle/>
          <a:p>
            <a:pPr algn="just">
              <a:lnSpc>
                <a:spcPct val="150000"/>
              </a:lnSpc>
              <a:spcAft>
                <a:spcPts val="0"/>
              </a:spcAft>
            </a:pPr>
            <a:r>
              <a:rPr lang="en-US" altLang="zh-CN" sz="2800" b="1" kern="100" dirty="0">
                <a:latin typeface="Times New Roman" panose="02020603050405020304" pitchFamily="18" charset="0"/>
                <a:ea typeface="方正中等线简体" panose="03000509000000000000" pitchFamily="65" charset="-122"/>
                <a:cs typeface="Courier New" panose="02070309020205020404" pitchFamily="49" charset="0"/>
              </a:rPr>
              <a:t>(</a:t>
            </a:r>
            <a:r>
              <a:rPr lang="zh-CN" altLang="zh-CN" sz="2800" b="1" kern="100" dirty="0">
                <a:latin typeface="Times New Roman" panose="02020603050405020304" pitchFamily="18" charset="0"/>
                <a:ea typeface="方正中等线简体" panose="03000509000000000000" pitchFamily="65" charset="-122"/>
                <a:cs typeface="Times New Roman" panose="02020603050405020304" pitchFamily="18" charset="0"/>
              </a:rPr>
              <a:t>二</a:t>
            </a:r>
            <a:r>
              <a:rPr lang="en-US" altLang="zh-CN" sz="2800" b="1" kern="100" dirty="0">
                <a:latin typeface="Times New Roman" panose="02020603050405020304" pitchFamily="18" charset="0"/>
                <a:ea typeface="方正中等线简体" panose="03000509000000000000" pitchFamily="65" charset="-122"/>
                <a:cs typeface="Courier New" panose="02070309020205020404" pitchFamily="49" charset="0"/>
              </a:rPr>
              <a:t>)</a:t>
            </a:r>
            <a:r>
              <a:rPr lang="zh-CN" altLang="zh-CN" sz="2800" b="1" kern="100" dirty="0">
                <a:latin typeface="Times New Roman" panose="02020603050405020304" pitchFamily="18" charset="0"/>
                <a:ea typeface="方正中等线简体" panose="03000509000000000000" pitchFamily="65" charset="-122"/>
                <a:cs typeface="Times New Roman" panose="02020603050405020304" pitchFamily="18" charset="0"/>
              </a:rPr>
              <a:t>世界格局的改变</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b="1" kern="100" dirty="0">
                <a:solidFill>
                  <a:srgbClr val="0070C0"/>
                </a:solidFill>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b="1" kern="100" dirty="0">
                <a:solidFill>
                  <a:srgbClr val="0070C0"/>
                </a:solidFill>
                <a:latin typeface="Times New Roman" panose="02020603050405020304" pitchFamily="18" charset="0"/>
                <a:ea typeface="方正中等线简体" panose="03000509000000000000" pitchFamily="65" charset="-122"/>
                <a:cs typeface="Times New Roman" panose="02020603050405020304" pitchFamily="18" charset="0"/>
              </a:rPr>
              <a:t>贸易格局的变化</a:t>
            </a:r>
            <a:endParaRPr lang="zh-CN" altLang="zh-CN" sz="2800" b="1" kern="100" dirty="0">
              <a:solidFill>
                <a:srgbClr val="0070C0"/>
              </a:solidFill>
              <a:latin typeface="Times New Roman" panose="02020603050405020304" pitchFamily="18" charset="0"/>
              <a:ea typeface="方正中等线简体" panose="03000509000000000000" pitchFamily="65" charset="-122"/>
              <a:cs typeface="Times New Roman" panose="02020603050405020304" pitchFamily="18" charset="0"/>
            </a:endParaRPr>
          </a:p>
          <a:p>
            <a:pPr algn="just">
              <a:lnSpc>
                <a:spcPct val="150000"/>
              </a:lnSpc>
              <a:spcAft>
                <a:spcPts val="0"/>
              </a:spcAft>
            </a:pP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随着全球航路的开辟，贸易格局呈现传统</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的</a:t>
            </a:r>
            <a:r>
              <a:rPr lang="en-US" altLang="zh-CN" sz="2800" u="sng" kern="100"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贸易</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和新兴</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的</a:t>
            </a:r>
            <a:r>
              <a:rPr lang="en-US"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___</a:t>
            </a:r>
            <a:endParaRPr lang="en-US" altLang="zh-CN" sz="2800" u="sng" kern="100" dirty="0" smtClean="0">
              <a:latin typeface="Times New Roman" panose="02020603050405020304" pitchFamily="18" charset="0"/>
              <a:ea typeface="方正中等线简体" panose="03000509000000000000" pitchFamily="65" charset="-122"/>
              <a:cs typeface="Times New Roman" panose="02020603050405020304" pitchFamily="18" charset="0"/>
            </a:endParaRPr>
          </a:p>
          <a:p>
            <a:pPr algn="just">
              <a:lnSpc>
                <a:spcPct val="150000"/>
              </a:lnSpc>
              <a:spcAft>
                <a:spcPts val="0"/>
              </a:spcAft>
            </a:pPr>
            <a:r>
              <a:rPr lang="en-US" altLang="zh-CN" sz="2800" u="sng" kern="100"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贸易、</a:t>
            </a:r>
            <a:r>
              <a:rPr lang="en-US" altLang="zh-CN" sz="2800" u="sng" kern="100"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贸易</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齐头并进的态势。</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2.</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早期殖民扩张</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打破多元文明格局</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(1)</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新航路开辟后，葡萄牙和西班牙很快走上大规模殖民掠夺的道路。</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16</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世纪，葡萄牙</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将</a:t>
            </a:r>
            <a:r>
              <a:rPr lang="en-US" altLang="zh-CN" sz="2800" u="sng" kern="100"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变成</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殖民地，并在非洲沿岸、印度果阿</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_____</a:t>
            </a:r>
            <a:endParaRPr lang="en-US" altLang="zh-CN" sz="2800" u="sng" kern="100" dirty="0" smtClean="0">
              <a:latin typeface="Times New Roman" panose="02020603050405020304" pitchFamily="18" charset="0"/>
              <a:ea typeface="方正中等线简体" panose="03000509000000000000" pitchFamily="65" charset="-122"/>
              <a:cs typeface="Times New Roman" panose="02020603050405020304" pitchFamily="18" charset="0"/>
            </a:endParaRPr>
          </a:p>
          <a:p>
            <a:pPr algn="just">
              <a:lnSpc>
                <a:spcPct val="150000"/>
              </a:lnSpc>
              <a:spcAft>
                <a:spcPts val="0"/>
              </a:spcAft>
            </a:pPr>
            <a:r>
              <a:rPr lang="en-US" altLang="zh-CN" sz="2800" u="sng" kern="100"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和</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中国澳门等地建立了几十个殖民据点和商站。西班牙的殖民侵略以美洲为主，除巴西之外的中、南美洲广大地区，以及亚洲的菲律宾逐渐沦为西班牙的殖民地</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p:txBody>
      </p:sp>
      <p:sp>
        <p:nvSpPr>
          <p:cNvPr id="5" name="矩形 4"/>
          <p:cNvSpPr/>
          <p:nvPr/>
        </p:nvSpPr>
        <p:spPr>
          <a:xfrm>
            <a:off x="7391350" y="1629594"/>
            <a:ext cx="1261884" cy="523220"/>
          </a:xfrm>
          <a:prstGeom prst="rect">
            <a:avLst/>
          </a:prstGeom>
        </p:spPr>
        <p:txBody>
          <a:bodyPr wrap="none">
            <a:spAutoFit/>
          </a:bodyPr>
          <a:lstStyle/>
          <a:p>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印度洋</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6" name="矩形 5"/>
          <p:cNvSpPr/>
          <p:nvPr/>
        </p:nvSpPr>
        <p:spPr>
          <a:xfrm>
            <a:off x="10919742" y="1639020"/>
            <a:ext cx="543739" cy="523220"/>
          </a:xfrm>
          <a:prstGeom prst="rect">
            <a:avLst/>
          </a:prstGeom>
        </p:spPr>
        <p:txBody>
          <a:bodyPr wrap="none">
            <a:spAutoFit/>
          </a:bodyPr>
          <a:lstStyle/>
          <a:p>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大</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7" name="矩形 6"/>
          <p:cNvSpPr/>
          <p:nvPr/>
        </p:nvSpPr>
        <p:spPr>
          <a:xfrm>
            <a:off x="622598" y="2277666"/>
            <a:ext cx="902811" cy="523220"/>
          </a:xfrm>
          <a:prstGeom prst="rect">
            <a:avLst/>
          </a:prstGeom>
        </p:spPr>
        <p:txBody>
          <a:bodyPr wrap="none">
            <a:spAutoFit/>
          </a:bodyPr>
          <a:lstStyle/>
          <a:p>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西洋</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8" name="矩形 7"/>
          <p:cNvSpPr/>
          <p:nvPr/>
        </p:nvSpPr>
        <p:spPr>
          <a:xfrm>
            <a:off x="2638822" y="2278336"/>
            <a:ext cx="1261884" cy="523220"/>
          </a:xfrm>
          <a:prstGeom prst="rect">
            <a:avLst/>
          </a:prstGeom>
        </p:spPr>
        <p:txBody>
          <a:bodyPr wrap="none">
            <a:spAutoFit/>
          </a:bodyPr>
          <a:lstStyle/>
          <a:p>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太平洋</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10" name="矩形 9"/>
          <p:cNvSpPr/>
          <p:nvPr/>
        </p:nvSpPr>
        <p:spPr>
          <a:xfrm>
            <a:off x="3404895" y="4162574"/>
            <a:ext cx="902811" cy="523220"/>
          </a:xfrm>
          <a:prstGeom prst="rect">
            <a:avLst/>
          </a:prstGeom>
        </p:spPr>
        <p:txBody>
          <a:bodyPr wrap="none">
            <a:spAutoFit/>
          </a:bodyPr>
          <a:lstStyle/>
          <a:p>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巴西</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11" name="矩形 10"/>
          <p:cNvSpPr/>
          <p:nvPr/>
        </p:nvSpPr>
        <p:spPr>
          <a:xfrm>
            <a:off x="10631710" y="4162574"/>
            <a:ext cx="902811" cy="523220"/>
          </a:xfrm>
          <a:prstGeom prst="rect">
            <a:avLst/>
          </a:prstGeom>
        </p:spPr>
        <p:txBody>
          <a:bodyPr wrap="none">
            <a:spAutoFit/>
          </a:bodyPr>
          <a:lstStyle/>
          <a:p>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马六</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12" name="矩形 11"/>
          <p:cNvSpPr/>
          <p:nvPr/>
        </p:nvSpPr>
        <p:spPr>
          <a:xfrm>
            <a:off x="622598" y="4850790"/>
            <a:ext cx="543739" cy="523220"/>
          </a:xfrm>
          <a:prstGeom prst="rect">
            <a:avLst/>
          </a:prstGeom>
        </p:spPr>
        <p:txBody>
          <a:bodyPr wrap="none">
            <a:spAutoFit/>
          </a:bodyPr>
          <a:lstStyle/>
          <a:p>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甲</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linds(horizontal)">
                                      <p:cBhvr>
                                        <p:cTn id="13" dur="500"/>
                                        <p:tgtEl>
                                          <p:spTgt spid="7"/>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linds(horizont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linds(horizontal)">
                                      <p:cBhvr>
                                        <p:cTn id="21" dur="500"/>
                                        <p:tgtEl>
                                          <p:spTgt spid="10"/>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linds(horizontal)">
                                      <p:cBhvr>
                                        <p:cTn id="24" dur="500"/>
                                        <p:tgtEl>
                                          <p:spTgt spid="11"/>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linds(horizont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0" grpId="0"/>
      <p:bldP spid="11"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45701" y="1182882"/>
            <a:ext cx="11299010" cy="1310808"/>
          </a:xfrm>
          <a:prstGeom prst="rect">
            <a:avLst/>
          </a:prstGeom>
        </p:spPr>
        <p:txBody>
          <a:bodyPr wrap="square">
            <a:spAutoFit/>
          </a:bodyPr>
          <a:lstStyle/>
          <a:p>
            <a:pPr algn="just">
              <a:lnSpc>
                <a:spcPct val="150000"/>
              </a:lnSpc>
              <a:spcAft>
                <a:spcPts val="0"/>
              </a:spcAft>
            </a:pPr>
            <a:r>
              <a:rPr lang="en-US" altLang="zh-CN" sz="2800" kern="100" dirty="0" smtClean="0">
                <a:latin typeface="Times New Roman" panose="02020603050405020304" pitchFamily="18" charset="0"/>
                <a:ea typeface="方正中等线简体" panose="03000509000000000000" pitchFamily="65" charset="-122"/>
                <a:cs typeface="Courier New" panose="02070309020205020404" pitchFamily="49" charset="0"/>
              </a:rPr>
              <a:t>(</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2)</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殖民扩张中断了美洲和非洲原有的社会发展进程，打破了原本相对平衡的多元文明格局，给当地人民带来了巨大灾难。</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50154" y="1368181"/>
            <a:ext cx="11488590" cy="523099"/>
          </a:xfrm>
          <a:prstGeom prst="rect">
            <a:avLst/>
          </a:prstGeom>
        </p:spPr>
        <p:txBody>
          <a:bodyPr wrap="square">
            <a:spAutoFit/>
          </a:bodyPr>
          <a:lstStyle/>
          <a:p>
            <a:r>
              <a:rPr lang="zh-CN" altLang="zh-CN" sz="2800" b="1" kern="100"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【思维点拨】</a:t>
            </a:r>
            <a:endParaRPr lang="zh-CN" altLang="zh-CN" sz="2800" kern="100"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 name="矩形 2"/>
          <p:cNvSpPr/>
          <p:nvPr/>
        </p:nvSpPr>
        <p:spPr>
          <a:xfrm>
            <a:off x="500919" y="2232277"/>
            <a:ext cx="10994089" cy="1987864"/>
          </a:xfrm>
          <a:prstGeom prst="rect">
            <a:avLst/>
          </a:prstGeom>
          <a:ln>
            <a:solidFill>
              <a:schemeClr val="tx1"/>
            </a:solidFill>
            <a:prstDash val="dash"/>
          </a:ln>
        </p:spPr>
        <p:txBody>
          <a:bodyPr wrap="square" lIns="121870" tIns="60934" rIns="121870" bIns="60934">
            <a:spAutoFit/>
          </a:bodyPr>
          <a:lstStyle/>
          <a:p>
            <a:pPr algn="just">
              <a:lnSpc>
                <a:spcPct val="150000"/>
              </a:lnSpc>
              <a:spcAft>
                <a:spcPts val="0"/>
              </a:spcAft>
            </a:pP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所谓早期殖民扩张是指资本原始积累时期，即工业革命以前的欧洲列强在亚、非、拉美的侵略扩张活动。当时的殖民国家主要有西、葡、荷、英、法等五个国家，其中大多数为封建国家。</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501637" y="750834"/>
            <a:ext cx="11187139" cy="1310808"/>
          </a:xfrm>
          <a:prstGeom prst="rect">
            <a:avLst/>
          </a:prstGeom>
        </p:spPr>
        <p:txBody>
          <a:bodyPr wrap="square">
            <a:spAutoFit/>
          </a:bodyPr>
          <a:lstStyle/>
          <a:p>
            <a:pPr algn="just">
              <a:lnSpc>
                <a:spcPct val="150000"/>
              </a:lnSpc>
              <a:spcAft>
                <a:spcPts val="0"/>
              </a:spcAft>
            </a:pPr>
            <a:r>
              <a:rPr lang="en-US" altLang="zh-CN" sz="2800" b="1" kern="100" dirty="0">
                <a:solidFill>
                  <a:srgbClr val="0070C0"/>
                </a:solidFill>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b="1" kern="100" dirty="0">
                <a:solidFill>
                  <a:srgbClr val="0070C0"/>
                </a:solidFill>
                <a:latin typeface="Times New Roman" panose="02020603050405020304" pitchFamily="18" charset="0"/>
                <a:ea typeface="方正中等线简体" panose="03000509000000000000" pitchFamily="65" charset="-122"/>
                <a:cs typeface="Times New Roman" panose="02020603050405020304" pitchFamily="18" charset="0"/>
              </a:rPr>
              <a:t>商业革命和价格革命</a:t>
            </a:r>
            <a:r>
              <a:rPr lang="en-US" altLang="zh-CN" sz="2800" b="1" kern="100" dirty="0">
                <a:solidFill>
                  <a:srgbClr val="0070C0"/>
                </a:solidFill>
                <a:latin typeface="宋体" panose="02010600030101010101" pitchFamily="2" charset="-122"/>
                <a:ea typeface="宋体" panose="02010600030101010101" pitchFamily="2" charset="-122"/>
                <a:cs typeface="Times New Roman" panose="02020603050405020304" pitchFamily="18" charset="0"/>
              </a:rPr>
              <a:t>→</a:t>
            </a:r>
            <a:r>
              <a:rPr lang="zh-CN" altLang="zh-CN" sz="2800" b="1" kern="100" dirty="0">
                <a:solidFill>
                  <a:srgbClr val="0070C0"/>
                </a:solidFill>
                <a:latin typeface="Times New Roman" panose="02020603050405020304" pitchFamily="18" charset="0"/>
                <a:ea typeface="方正中等线简体" panose="03000509000000000000" pitchFamily="65" charset="-122"/>
                <a:cs typeface="Times New Roman" panose="02020603050405020304" pitchFamily="18" charset="0"/>
              </a:rPr>
              <a:t>欧洲社会开始进入大变革时代</a:t>
            </a:r>
            <a:endParaRPr lang="zh-CN" altLang="zh-CN" sz="2800" b="1" kern="100" dirty="0">
              <a:solidFill>
                <a:srgbClr val="0070C0"/>
              </a:solidFill>
              <a:latin typeface="Times New Roman" panose="02020603050405020304" pitchFamily="18" charset="0"/>
              <a:ea typeface="方正中等线简体" panose="03000509000000000000" pitchFamily="65" charset="-122"/>
              <a:cs typeface="Times New Roman" panose="02020603050405020304" pitchFamily="18" charset="0"/>
            </a:endParaRPr>
          </a:p>
          <a:p>
            <a:pPr>
              <a:lnSpc>
                <a:spcPct val="150000"/>
              </a:lnSpc>
            </a:pPr>
            <a:r>
              <a:rPr lang="en-US" altLang="zh-CN" sz="2800" kern="100" dirty="0">
                <a:latin typeface="Times New Roman" panose="02020603050405020304" pitchFamily="18" charset="0"/>
                <a:ea typeface="方正中等线简体" panose="03000509000000000000" pitchFamily="65" charset="-122"/>
              </a:rPr>
              <a:t>(1)</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商业革命和价格革命</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graphicFrame>
        <p:nvGraphicFramePr>
          <p:cNvPr id="10" name="表格 9"/>
          <p:cNvGraphicFramePr>
            <a:graphicFrameLocks noGrp="1"/>
          </p:cNvGraphicFramePr>
          <p:nvPr/>
        </p:nvGraphicFramePr>
        <p:xfrm>
          <a:off x="586595" y="2445658"/>
          <a:ext cx="11017223" cy="1920240"/>
        </p:xfrm>
        <a:graphic>
          <a:graphicData uri="http://schemas.openxmlformats.org/drawingml/2006/table">
            <a:tbl>
              <a:tblPr/>
              <a:tblGrid>
                <a:gridCol w="1044115"/>
                <a:gridCol w="6048672"/>
                <a:gridCol w="3924436"/>
              </a:tblGrid>
              <a:tr h="272872">
                <a:tc>
                  <a:txBody>
                    <a:bodyPr/>
                    <a:lstStyle/>
                    <a:p>
                      <a:pPr algn="ctr">
                        <a:lnSpc>
                          <a:spcPct val="150000"/>
                        </a:lnSpc>
                        <a:spcAft>
                          <a:spcPts val="0"/>
                        </a:spcAft>
                      </a:pP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角度</a:t>
                      </a:r>
                      <a:endParaRPr lang="zh-CN" sz="2800" kern="100" baseline="0" dirty="0">
                        <a:effectLst/>
                        <a:latin typeface="宋体" panose="02010600030101010101" pitchFamily="2" charset="-122"/>
                        <a:ea typeface="宋体" panose="02010600030101010101" pitchFamily="2" charset="-122"/>
                        <a:cs typeface="Courier New" panose="02070309020205020404" pitchFamily="49" charset="0"/>
                      </a:endParaRPr>
                    </a:p>
                  </a:txBody>
                  <a:tcPr marL="14133" marR="14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商业革命</a:t>
                      </a:r>
                      <a:endParaRPr lang="zh-CN" sz="2800" kern="100" baseline="0" dirty="0">
                        <a:effectLst/>
                        <a:latin typeface="宋体" panose="02010600030101010101" pitchFamily="2" charset="-122"/>
                        <a:ea typeface="宋体" panose="02010600030101010101" pitchFamily="2" charset="-122"/>
                        <a:cs typeface="Courier New" panose="02070309020205020404" pitchFamily="49" charset="0"/>
                      </a:endParaRPr>
                    </a:p>
                  </a:txBody>
                  <a:tcPr marL="14133" marR="14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2800" kern="100" baseline="0">
                          <a:effectLst/>
                          <a:latin typeface="Times New Roman" panose="02020603050405020304" pitchFamily="18" charset="0"/>
                          <a:ea typeface="方正中等线简体" panose="03000509000000000000" pitchFamily="65" charset="-122"/>
                          <a:cs typeface="Times New Roman" panose="02020603050405020304" pitchFamily="18" charset="0"/>
                        </a:rPr>
                        <a:t>价格革命</a:t>
                      </a:r>
                      <a:endParaRPr lang="zh-CN" sz="2800" kern="100" baseline="0">
                        <a:effectLst/>
                        <a:latin typeface="宋体" panose="02010600030101010101" pitchFamily="2" charset="-122"/>
                        <a:ea typeface="宋体" panose="02010600030101010101" pitchFamily="2" charset="-122"/>
                        <a:cs typeface="Courier New" panose="02070309020205020404" pitchFamily="49" charset="0"/>
                      </a:endParaRPr>
                    </a:p>
                  </a:txBody>
                  <a:tcPr marL="14133" marR="14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18617">
                <a:tc>
                  <a:txBody>
                    <a:bodyPr/>
                    <a:lstStyle/>
                    <a:p>
                      <a:pPr algn="ctr">
                        <a:lnSpc>
                          <a:spcPct val="150000"/>
                        </a:lnSpc>
                        <a:spcAft>
                          <a:spcPts val="0"/>
                        </a:spcAft>
                      </a:pPr>
                      <a:r>
                        <a:rPr lang="zh-CN" sz="2800" kern="100" baseline="0">
                          <a:effectLst/>
                          <a:latin typeface="Times New Roman" panose="02020603050405020304" pitchFamily="18" charset="0"/>
                          <a:ea typeface="方正中等线简体" panose="03000509000000000000" pitchFamily="65" charset="-122"/>
                          <a:cs typeface="Times New Roman" panose="02020603050405020304" pitchFamily="18" charset="0"/>
                        </a:rPr>
                        <a:t>出现原因</a:t>
                      </a:r>
                      <a:endParaRPr lang="zh-CN" sz="2800" kern="100" baseline="0">
                        <a:effectLst/>
                        <a:latin typeface="宋体" panose="02010600030101010101" pitchFamily="2" charset="-122"/>
                        <a:ea typeface="宋体" panose="02010600030101010101" pitchFamily="2" charset="-122"/>
                        <a:cs typeface="Courier New" panose="02070309020205020404" pitchFamily="49" charset="0"/>
                      </a:endParaRPr>
                    </a:p>
                  </a:txBody>
                  <a:tcPr marL="14133" marR="14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随着新航路开辟，海外市场不断开拓</a:t>
                      </a:r>
                      <a:endParaRPr lang="zh-CN" sz="2800" kern="100" baseline="0" dirty="0">
                        <a:effectLst/>
                        <a:latin typeface="宋体" panose="02010600030101010101" pitchFamily="2" charset="-122"/>
                        <a:ea typeface="宋体" panose="02010600030101010101" pitchFamily="2" charset="-122"/>
                        <a:cs typeface="Courier New" panose="02070309020205020404" pitchFamily="49" charset="0"/>
                      </a:endParaRPr>
                    </a:p>
                  </a:txBody>
                  <a:tcPr marL="14133" marR="14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algn="l">
                        <a:lnSpc>
                          <a:spcPct val="150000"/>
                        </a:lnSpc>
                        <a:spcAft>
                          <a:spcPts val="0"/>
                        </a:spcAft>
                      </a:pPr>
                      <a:r>
                        <a:rPr lang="en-US" sz="2800" kern="100" baseline="0" dirty="0">
                          <a:effectLst/>
                          <a:latin typeface="Times New Roman" panose="02020603050405020304" pitchFamily="18" charset="0"/>
                          <a:ea typeface="方正中等线简体" panose="03000509000000000000" pitchFamily="65" charset="-122"/>
                          <a:cs typeface="Courier New" panose="02070309020205020404" pitchFamily="49" charset="0"/>
                        </a:rPr>
                        <a:t>(1)</a:t>
                      </a: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海外市场不断开拓；</a:t>
                      </a:r>
                      <a:endParaRPr lang="zh-CN" sz="2800" kern="100" baseline="0" dirty="0">
                        <a:effectLst/>
                        <a:latin typeface="宋体" panose="02010600030101010101" pitchFamily="2" charset="-122"/>
                        <a:ea typeface="宋体" panose="02010600030101010101" pitchFamily="2" charset="-122"/>
                        <a:cs typeface="Courier New" panose="02070309020205020404" pitchFamily="49" charset="0"/>
                      </a:endParaRPr>
                    </a:p>
                    <a:p>
                      <a:pPr marL="71755" algn="l">
                        <a:lnSpc>
                          <a:spcPct val="150000"/>
                        </a:lnSpc>
                        <a:spcAft>
                          <a:spcPts val="0"/>
                        </a:spcAft>
                      </a:pPr>
                      <a:r>
                        <a:rPr lang="en-US" sz="2800" kern="100" baseline="0" dirty="0">
                          <a:effectLst/>
                          <a:latin typeface="Times New Roman" panose="02020603050405020304" pitchFamily="18" charset="0"/>
                          <a:ea typeface="方正中等线简体" panose="03000509000000000000" pitchFamily="65" charset="-122"/>
                          <a:cs typeface="Courier New" panose="02070309020205020404" pitchFamily="49" charset="0"/>
                        </a:rPr>
                        <a:t>(2)</a:t>
                      </a:r>
                      <a:r>
                        <a:rPr lang="zh-CN" sz="2800" kern="100" baseline="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大量</a:t>
                      </a:r>
                      <a:r>
                        <a:rPr lang="en-US" altLang="zh-CN" sz="2800" u="sng" kern="100" baseline="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zh-CN" sz="2800" kern="100" baseline="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流入</a:t>
                      </a: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欧洲</a:t>
                      </a:r>
                      <a:endParaRPr lang="zh-CN" sz="2800" kern="100" baseline="0" dirty="0">
                        <a:effectLst/>
                        <a:latin typeface="宋体" panose="02010600030101010101" pitchFamily="2" charset="-122"/>
                        <a:ea typeface="宋体" panose="02010600030101010101" pitchFamily="2" charset="-122"/>
                        <a:cs typeface="Courier New" panose="02070309020205020404" pitchFamily="49" charset="0"/>
                      </a:endParaRPr>
                    </a:p>
                  </a:txBody>
                  <a:tcPr marL="14133" marR="14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1" name="矩形 10"/>
          <p:cNvSpPr/>
          <p:nvPr/>
        </p:nvSpPr>
        <p:spPr>
          <a:xfrm>
            <a:off x="8831510" y="3789834"/>
            <a:ext cx="1261884" cy="523220"/>
          </a:xfrm>
          <a:prstGeom prst="rect">
            <a:avLst/>
          </a:prstGeom>
        </p:spPr>
        <p:txBody>
          <a:bodyPr wrap="none">
            <a:spAutoFit/>
          </a:bodyPr>
          <a:lstStyle/>
          <a:p>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贵金属</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nvGraphicFramePr>
        <p:xfrm>
          <a:off x="586595" y="1101482"/>
          <a:ext cx="11017223" cy="3840480"/>
        </p:xfrm>
        <a:graphic>
          <a:graphicData uri="http://schemas.openxmlformats.org/drawingml/2006/table">
            <a:tbl>
              <a:tblPr/>
              <a:tblGrid>
                <a:gridCol w="1100507"/>
                <a:gridCol w="8296536"/>
                <a:gridCol w="1620180"/>
              </a:tblGrid>
              <a:tr h="2182980">
                <a:tc>
                  <a:txBody>
                    <a:bodyPr/>
                    <a:lstStyle/>
                    <a:p>
                      <a:pPr algn="ctr">
                        <a:lnSpc>
                          <a:spcPct val="150000"/>
                        </a:lnSpc>
                        <a:spcAft>
                          <a:spcPts val="0"/>
                        </a:spcAft>
                      </a:pPr>
                      <a:r>
                        <a:rPr lang="zh-CN" sz="2800" kern="100" baseline="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含义</a:t>
                      </a:r>
                      <a:endParaRPr lang="en-US" altLang="zh-CN" sz="2800" kern="100" baseline="0" dirty="0" smtClean="0">
                        <a:effectLst/>
                        <a:latin typeface="Times New Roman" panose="02020603050405020304" pitchFamily="18" charset="0"/>
                        <a:ea typeface="方正中等线简体" panose="03000509000000000000" pitchFamily="65" charset="-122"/>
                        <a:cs typeface="Times New Roman" panose="02020603050405020304" pitchFamily="18" charset="0"/>
                      </a:endParaRPr>
                    </a:p>
                    <a:p>
                      <a:pPr algn="ctr">
                        <a:lnSpc>
                          <a:spcPct val="150000"/>
                        </a:lnSpc>
                        <a:spcAft>
                          <a:spcPts val="0"/>
                        </a:spcAft>
                      </a:pPr>
                      <a:r>
                        <a:rPr lang="en-US" sz="2800" kern="100" baseline="0" dirty="0" smtClean="0">
                          <a:effectLst/>
                          <a:latin typeface="Times New Roman" panose="02020603050405020304" pitchFamily="18" charset="0"/>
                          <a:ea typeface="方正中等线简体" panose="03000509000000000000" pitchFamily="65" charset="-122"/>
                          <a:cs typeface="Courier New" panose="02070309020205020404" pitchFamily="49" charset="0"/>
                        </a:rPr>
                        <a:t>(</a:t>
                      </a: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表现</a:t>
                      </a:r>
                      <a:r>
                        <a:rPr lang="en-US" sz="2800" kern="100" baseline="0" dirty="0">
                          <a:effectLst/>
                          <a:latin typeface="Times New Roman" panose="02020603050405020304" pitchFamily="18" charset="0"/>
                          <a:ea typeface="方正中等线简体" panose="03000509000000000000" pitchFamily="65" charset="-122"/>
                          <a:cs typeface="Courier New" panose="02070309020205020404" pitchFamily="49" charset="0"/>
                        </a:rPr>
                        <a:t>)</a:t>
                      </a:r>
                      <a:endParaRPr lang="zh-CN" sz="2800" kern="100" baseline="0" dirty="0">
                        <a:effectLst/>
                        <a:latin typeface="宋体" panose="02010600030101010101" pitchFamily="2" charset="-122"/>
                        <a:ea typeface="宋体" panose="02010600030101010101" pitchFamily="2" charset="-122"/>
                        <a:cs typeface="Courier New" panose="02070309020205020404" pitchFamily="49" charset="0"/>
                      </a:endParaRPr>
                    </a:p>
                  </a:txBody>
                  <a:tcPr marL="14133" marR="14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algn="l">
                        <a:lnSpc>
                          <a:spcPct val="150000"/>
                        </a:lnSpc>
                        <a:spcAft>
                          <a:spcPts val="0"/>
                        </a:spcAft>
                      </a:pPr>
                      <a:r>
                        <a:rPr lang="en-US" sz="2800" kern="100" baseline="0" dirty="0">
                          <a:effectLst/>
                          <a:latin typeface="Times New Roman" panose="02020603050405020304" pitchFamily="18" charset="0"/>
                          <a:ea typeface="方正中等线简体" panose="03000509000000000000" pitchFamily="65" charset="-122"/>
                          <a:cs typeface="Courier New" panose="02070309020205020404" pitchFamily="49" charset="0"/>
                        </a:rPr>
                        <a:t>(1)</a:t>
                      </a: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商业贸易不断扩大，商品种类与流通量成倍增多；</a:t>
                      </a:r>
                      <a:endParaRPr lang="zh-CN" sz="2800" kern="100" baseline="0" dirty="0">
                        <a:effectLst/>
                        <a:latin typeface="宋体" panose="02010600030101010101" pitchFamily="2" charset="-122"/>
                        <a:ea typeface="宋体" panose="02010600030101010101" pitchFamily="2" charset="-122"/>
                        <a:cs typeface="Courier New" panose="02070309020205020404" pitchFamily="49" charset="0"/>
                      </a:endParaRPr>
                    </a:p>
                    <a:p>
                      <a:pPr marL="71755" algn="l">
                        <a:lnSpc>
                          <a:spcPct val="150000"/>
                        </a:lnSpc>
                        <a:spcAft>
                          <a:spcPts val="0"/>
                        </a:spcAft>
                      </a:pPr>
                      <a:r>
                        <a:rPr lang="en-US" sz="2800" kern="100" baseline="0" dirty="0">
                          <a:effectLst/>
                          <a:latin typeface="Times New Roman" panose="02020603050405020304" pitchFamily="18" charset="0"/>
                          <a:ea typeface="方正中等线简体" panose="03000509000000000000" pitchFamily="65" charset="-122"/>
                          <a:cs typeface="Courier New" panose="02070309020205020404" pitchFamily="49" charset="0"/>
                        </a:rPr>
                        <a:t>(2)</a:t>
                      </a: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商业经营方式变化</a:t>
                      </a:r>
                      <a:r>
                        <a:rPr lang="zh-CN" sz="2800" kern="100" baseline="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u="sng" kern="100" baseline="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zh-CN" sz="2800" kern="100" baseline="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证券交易所纷纷出现；</a:t>
                      </a:r>
                      <a:endParaRPr lang="zh-CN" sz="2800" kern="100" baseline="0" dirty="0">
                        <a:effectLst/>
                        <a:latin typeface="宋体" panose="02010600030101010101" pitchFamily="2" charset="-122"/>
                        <a:ea typeface="宋体" panose="02010600030101010101" pitchFamily="2" charset="-122"/>
                        <a:cs typeface="Courier New" panose="02070309020205020404" pitchFamily="49" charset="0"/>
                      </a:endParaRPr>
                    </a:p>
                    <a:p>
                      <a:pPr marL="71755" algn="l">
                        <a:lnSpc>
                          <a:spcPct val="150000"/>
                        </a:lnSpc>
                        <a:spcAft>
                          <a:spcPts val="0"/>
                        </a:spcAft>
                      </a:pPr>
                      <a:r>
                        <a:rPr lang="en-US" sz="2800" kern="100" baseline="0" dirty="0">
                          <a:effectLst/>
                          <a:latin typeface="Times New Roman" panose="02020603050405020304" pitchFamily="18" charset="0"/>
                          <a:ea typeface="方正中等线简体" panose="03000509000000000000" pitchFamily="65" charset="-122"/>
                          <a:cs typeface="Courier New" panose="02070309020205020404" pitchFamily="49" charset="0"/>
                        </a:rPr>
                        <a:t>(3)</a:t>
                      </a: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商业格局变化：</a:t>
                      </a:r>
                      <a:r>
                        <a:rPr lang="en-US" sz="2800" kern="100" baseline="0" dirty="0">
                          <a:effectLst/>
                          <a:latin typeface="宋体" panose="02010600030101010101" pitchFamily="2" charset="-122"/>
                          <a:ea typeface="方正中等线简体" panose="03000509000000000000" pitchFamily="65" charset="-122"/>
                          <a:cs typeface="Times New Roman" panose="02020603050405020304" pitchFamily="18" charset="0"/>
                        </a:rPr>
                        <a:t>①</a:t>
                      </a: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贸易中心逐渐从地中海转移</a:t>
                      </a:r>
                      <a:r>
                        <a:rPr lang="zh-CN" sz="2800" kern="100" baseline="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到</a:t>
                      </a:r>
                      <a:endParaRPr lang="en-US" altLang="zh-CN" sz="2800" kern="100" baseline="0" dirty="0" smtClean="0">
                        <a:effectLst/>
                        <a:latin typeface="Times New Roman" panose="02020603050405020304" pitchFamily="18" charset="0"/>
                        <a:ea typeface="方正中等线简体" panose="03000509000000000000" pitchFamily="65" charset="-122"/>
                        <a:cs typeface="Times New Roman" panose="02020603050405020304" pitchFamily="18" charset="0"/>
                      </a:endParaRPr>
                    </a:p>
                    <a:p>
                      <a:pPr marL="71755" algn="l">
                        <a:lnSpc>
                          <a:spcPct val="150000"/>
                        </a:lnSpc>
                        <a:spcAft>
                          <a:spcPts val="0"/>
                        </a:spcAft>
                      </a:pPr>
                      <a:r>
                        <a:rPr lang="en-US" altLang="zh-CN" sz="2800" u="sng" kern="100" baseline="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zh-CN" sz="2800" kern="100" baseline="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sz="2800" kern="100" baseline="0" dirty="0" smtClean="0">
                          <a:effectLst/>
                          <a:latin typeface="宋体" panose="02010600030101010101" pitchFamily="2" charset="-122"/>
                          <a:ea typeface="方正中等线简体" panose="03000509000000000000" pitchFamily="65" charset="-122"/>
                          <a:cs typeface="Times New Roman" panose="02020603050405020304" pitchFamily="18" charset="0"/>
                        </a:rPr>
                        <a:t>②</a:t>
                      </a:r>
                      <a:r>
                        <a:rPr lang="en-US" altLang="zh-CN" sz="2800" u="sng" kern="100" baseline="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zh-CN" sz="2800" kern="100" baseline="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法国、荷兰等崛起为新的商业强国</a:t>
                      </a:r>
                      <a:endParaRPr lang="zh-CN" sz="2800" kern="100" baseline="0" dirty="0">
                        <a:effectLst/>
                        <a:latin typeface="宋体" panose="02010600030101010101" pitchFamily="2" charset="-122"/>
                        <a:ea typeface="宋体" panose="02010600030101010101" pitchFamily="2" charset="-122"/>
                        <a:cs typeface="Courier New" panose="02070309020205020404" pitchFamily="49" charset="0"/>
                      </a:endParaRPr>
                    </a:p>
                  </a:txBody>
                  <a:tcPr marL="14133" marR="14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algn="l">
                        <a:lnSpc>
                          <a:spcPct val="150000"/>
                        </a:lnSpc>
                        <a:spcAft>
                          <a:spcPts val="0"/>
                        </a:spcAft>
                      </a:pP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欧洲市场上货币贬值、物价上涨、投机活跃</a:t>
                      </a:r>
                      <a:endParaRPr lang="zh-CN" sz="2800" kern="100" baseline="0" dirty="0">
                        <a:effectLst/>
                        <a:latin typeface="宋体" panose="02010600030101010101" pitchFamily="2" charset="-122"/>
                        <a:ea typeface="宋体" panose="02010600030101010101" pitchFamily="2" charset="-122"/>
                        <a:cs typeface="Courier New" panose="02070309020205020404" pitchFamily="49" charset="0"/>
                      </a:endParaRPr>
                    </a:p>
                  </a:txBody>
                  <a:tcPr marL="14133" marR="14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矩形 2"/>
          <p:cNvSpPr/>
          <p:nvPr/>
        </p:nvSpPr>
        <p:spPr>
          <a:xfrm>
            <a:off x="5447134" y="1826454"/>
            <a:ext cx="1620957" cy="523220"/>
          </a:xfrm>
          <a:prstGeom prst="rect">
            <a:avLst/>
          </a:prstGeom>
        </p:spPr>
        <p:txBody>
          <a:bodyPr wrap="none">
            <a:spAutoFit/>
          </a:bodyPr>
          <a:lstStyle/>
          <a:p>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股份公司</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4" name="矩形 3"/>
          <p:cNvSpPr/>
          <p:nvPr/>
        </p:nvSpPr>
        <p:spPr>
          <a:xfrm>
            <a:off x="1774726" y="3717826"/>
            <a:ext cx="1980029" cy="523220"/>
          </a:xfrm>
          <a:prstGeom prst="rect">
            <a:avLst/>
          </a:prstGeom>
        </p:spPr>
        <p:txBody>
          <a:bodyPr wrap="none">
            <a:spAutoFit/>
          </a:bodyPr>
          <a:lstStyle/>
          <a:p>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大西洋沿岸</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5" name="矩形 4"/>
          <p:cNvSpPr/>
          <p:nvPr/>
        </p:nvSpPr>
        <p:spPr>
          <a:xfrm>
            <a:off x="4400307" y="3768626"/>
            <a:ext cx="902811" cy="523220"/>
          </a:xfrm>
          <a:prstGeom prst="rect">
            <a:avLst/>
          </a:prstGeom>
        </p:spPr>
        <p:txBody>
          <a:bodyPr wrap="none">
            <a:spAutoFit/>
          </a:bodyPr>
          <a:lstStyle/>
          <a:p>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英国</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linds(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nvGraphicFramePr>
        <p:xfrm>
          <a:off x="586595" y="1165498"/>
          <a:ext cx="11017223" cy="3200400"/>
        </p:xfrm>
        <a:graphic>
          <a:graphicData uri="http://schemas.openxmlformats.org/drawingml/2006/table">
            <a:tbl>
              <a:tblPr/>
              <a:tblGrid>
                <a:gridCol w="1100507"/>
                <a:gridCol w="4696136"/>
                <a:gridCol w="5220580"/>
              </a:tblGrid>
              <a:tr h="1364362">
                <a:tc rowSpan="2">
                  <a:txBody>
                    <a:bodyPr/>
                    <a:lstStyle/>
                    <a:p>
                      <a:pPr algn="ctr">
                        <a:lnSpc>
                          <a:spcPct val="150000"/>
                        </a:lnSpc>
                        <a:spcAft>
                          <a:spcPts val="0"/>
                        </a:spcAft>
                      </a:pP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影响</a:t>
                      </a:r>
                      <a:endParaRPr lang="zh-CN" sz="2800" kern="100" baseline="0" dirty="0">
                        <a:effectLst/>
                        <a:latin typeface="宋体" panose="02010600030101010101" pitchFamily="2" charset="-122"/>
                        <a:ea typeface="宋体" panose="02010600030101010101" pitchFamily="2" charset="-122"/>
                        <a:cs typeface="Courier New" panose="02070309020205020404" pitchFamily="49" charset="0"/>
                      </a:endParaRPr>
                    </a:p>
                  </a:txBody>
                  <a:tcPr marL="14133" marR="14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algn="l">
                        <a:lnSpc>
                          <a:spcPct val="150000"/>
                        </a:lnSpc>
                        <a:spcAft>
                          <a:spcPts val="0"/>
                        </a:spcAft>
                      </a:pP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欧洲商人们开始直接同世界各地建立商业联系，以西欧为中心的世界市场初步形成</a:t>
                      </a:r>
                      <a:endParaRPr lang="zh-CN" sz="2800" kern="100" baseline="0" dirty="0">
                        <a:effectLst/>
                        <a:latin typeface="宋体" panose="02010600030101010101" pitchFamily="2" charset="-122"/>
                        <a:ea typeface="宋体" panose="02010600030101010101" pitchFamily="2" charset="-122"/>
                        <a:cs typeface="Courier New" panose="02070309020205020404" pitchFamily="49" charset="0"/>
                      </a:endParaRPr>
                    </a:p>
                  </a:txBody>
                  <a:tcPr marL="14133" marR="14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algn="l">
                        <a:lnSpc>
                          <a:spcPct val="150000"/>
                        </a:lnSpc>
                        <a:spcAft>
                          <a:spcPts val="0"/>
                        </a:spcAft>
                      </a:pP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改变了欧洲传统的经济关系，依靠固定地租收入的封建领主地位下降，商业资产阶级实力上升</a:t>
                      </a:r>
                      <a:endParaRPr lang="zh-CN" sz="2800" kern="100" baseline="0" dirty="0">
                        <a:effectLst/>
                        <a:latin typeface="宋体" panose="02010600030101010101" pitchFamily="2" charset="-122"/>
                        <a:ea typeface="宋体" panose="02010600030101010101" pitchFamily="2" charset="-122"/>
                        <a:cs typeface="Courier New" panose="02070309020205020404" pitchFamily="49" charset="0"/>
                      </a:endParaRPr>
                    </a:p>
                  </a:txBody>
                  <a:tcPr marL="14133" marR="14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45745">
                <a:tc vMerge="1">
                  <a:tcPr/>
                </a:tc>
                <a:tc gridSpan="2">
                  <a:txBody>
                    <a:bodyPr/>
                    <a:lstStyle/>
                    <a:p>
                      <a:pPr marL="71755" algn="l">
                        <a:lnSpc>
                          <a:spcPct val="150000"/>
                        </a:lnSpc>
                        <a:spcAft>
                          <a:spcPts val="0"/>
                        </a:spcAft>
                      </a:pP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商业革命和价格革命</a:t>
                      </a:r>
                      <a:r>
                        <a:rPr lang="en-US" sz="2800" kern="100" baseline="0" dirty="0">
                          <a:effectLst/>
                          <a:latin typeface="Times New Roman" panose="02020603050405020304" pitchFamily="18" charset="0"/>
                          <a:ea typeface="方正中等线简体" panose="03000509000000000000" pitchFamily="65" charset="-122"/>
                          <a:cs typeface="Courier New" panose="02070309020205020404" pitchFamily="49" charset="0"/>
                        </a:rPr>
                        <a:t>(</a:t>
                      </a: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是西欧资本原始积累的重要手段</a:t>
                      </a:r>
                      <a:r>
                        <a:rPr lang="en-US" sz="2800" kern="100" baseline="0" dirty="0">
                          <a:effectLst/>
                          <a:latin typeface="Times New Roman" panose="02020603050405020304" pitchFamily="18" charset="0"/>
                          <a:ea typeface="方正中等线简体" panose="03000509000000000000" pitchFamily="65" charset="-122"/>
                          <a:cs typeface="Courier New" panose="02070309020205020404" pitchFamily="49" charset="0"/>
                        </a:rPr>
                        <a:t>)</a:t>
                      </a: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使欧洲资本主义加速发展，封建制度濒于解体</a:t>
                      </a:r>
                      <a:endParaRPr lang="zh-CN" sz="2800" kern="100" baseline="0" dirty="0">
                        <a:effectLst/>
                        <a:latin typeface="宋体" panose="02010600030101010101" pitchFamily="2" charset="-122"/>
                        <a:ea typeface="宋体" panose="02010600030101010101" pitchFamily="2" charset="-122"/>
                        <a:cs typeface="Courier New" panose="02070309020205020404" pitchFamily="49" charset="0"/>
                      </a:endParaRPr>
                    </a:p>
                  </a:txBody>
                  <a:tcPr marL="14133" marR="141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cPr/>
                </a:tc>
              </a:tr>
            </a:tbl>
          </a:graphicData>
        </a:graphic>
      </p:graphicFrame>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103248" y="909514"/>
            <a:ext cx="9782402" cy="523099"/>
          </a:xfrm>
          <a:prstGeom prst="rect">
            <a:avLst/>
          </a:prstGeom>
        </p:spPr>
        <p:txBody>
          <a:bodyPr wrap="square">
            <a:spAutoFit/>
          </a:bodyPr>
          <a:lstStyle/>
          <a:p>
            <a:r>
              <a:rPr lang="zh-CN" altLang="zh-CN" sz="2800" b="1" kern="100" dirty="0" smtClean="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【图解历史】</a:t>
            </a:r>
            <a:r>
              <a:rPr lang="en-US" altLang="zh-CN" sz="2800" kern="100" dirty="0" smtClean="0">
                <a:solidFill>
                  <a:srgbClr val="0070C0"/>
                </a:solidFill>
                <a:latin typeface="宋体" panose="02010600030101010101" pitchFamily="2" charset="-122"/>
                <a:ea typeface="宋体" panose="02010600030101010101" pitchFamily="2" charset="-122"/>
                <a:cs typeface="Times New Roman" panose="02020603050405020304" pitchFamily="18" charset="0"/>
              </a:rPr>
              <a:t>“</a:t>
            </a:r>
            <a:r>
              <a:rPr lang="zh-CN" altLang="zh-CN" sz="2800" kern="100"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价格革命</a:t>
            </a:r>
            <a:r>
              <a:rPr lang="en-US" altLang="zh-CN" sz="2800" kern="100" dirty="0">
                <a:solidFill>
                  <a:srgbClr val="0070C0"/>
                </a:solidFill>
                <a:latin typeface="宋体" panose="02010600030101010101" pitchFamily="2" charset="-122"/>
                <a:cs typeface="Times New Roman" panose="02020603050405020304" pitchFamily="18" charset="0"/>
              </a:rPr>
              <a:t>”</a:t>
            </a:r>
            <a:endParaRPr lang="zh-CN" altLang="zh-CN" sz="2800" kern="100"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9218" name="Picture 2" descr="21-4"/>
          <p:cNvPicPr>
            <a:picLocks noChangeAspect="1" noChangeArrowheads="1"/>
          </p:cNvPicPr>
          <p:nvPr/>
        </p:nvPicPr>
        <p:blipFill>
          <a:blip r:embed="rId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31154" y="1608739"/>
            <a:ext cx="6728104" cy="452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501637" y="1614930"/>
            <a:ext cx="11187139" cy="1310808"/>
          </a:xfrm>
          <a:prstGeom prst="rect">
            <a:avLst/>
          </a:prstGeom>
        </p:spPr>
        <p:txBody>
          <a:bodyPr wrap="square">
            <a:spAutoFit/>
          </a:bodyPr>
          <a:lstStyle/>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(2)</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欧洲从殖民掠夺、商业贸易和奴隶贸易中获得的财富最终转化为资本，推动了欧洲资本主义的发展。人类社会开始进入大变革的时代。</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50154" y="693490"/>
            <a:ext cx="11488590" cy="657872"/>
          </a:xfrm>
          <a:prstGeom prst="rect">
            <a:avLst/>
          </a:prstGeom>
        </p:spPr>
        <p:txBody>
          <a:bodyPr wrap="square">
            <a:spAutoFit/>
          </a:bodyPr>
          <a:lstStyle/>
          <a:p>
            <a:pPr algn="just">
              <a:lnSpc>
                <a:spcPct val="150000"/>
              </a:lnSpc>
              <a:spcAft>
                <a:spcPts val="0"/>
              </a:spcAft>
            </a:pPr>
            <a:r>
              <a:rPr lang="zh-CN" altLang="zh-CN" sz="2800" b="1" kern="100"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【图解历史】</a:t>
            </a:r>
            <a:r>
              <a:rPr lang="zh-CN" altLang="zh-CN" sz="2800" kern="100"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形象记忆</a:t>
            </a:r>
            <a:r>
              <a:rPr lang="en-US" altLang="zh-CN" sz="2800" kern="100" dirty="0">
                <a:solidFill>
                  <a:srgbClr val="0070C0"/>
                </a:solidFill>
                <a:latin typeface="Times New Roman" panose="02020603050405020304" pitchFamily="18" charset="0"/>
                <a:ea typeface="微软雅黑" panose="020B0503020204020204" pitchFamily="34" charset="-122"/>
                <a:cs typeface="Courier New" panose="02070309020205020404" pitchFamily="49" charset="0"/>
              </a:rPr>
              <a:t>——</a:t>
            </a:r>
            <a:r>
              <a:rPr lang="zh-CN" altLang="zh-CN" sz="2800" kern="100"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新航路开辟的影响</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4" name="矩形 3">
            <a:hlinkClick r:id="rId1" action="ppaction://hlinksldjump"/>
          </p:cNvPr>
          <p:cNvSpPr/>
          <p:nvPr/>
        </p:nvSpPr>
        <p:spPr bwMode="auto">
          <a:xfrm>
            <a:off x="11211213" y="6398788"/>
            <a:ext cx="979200" cy="460800"/>
          </a:xfrm>
          <a:prstGeom prst="rect">
            <a:avLst/>
          </a:prstGeom>
          <a:solidFill>
            <a:schemeClr val="bg2">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50000"/>
              </a:spcBef>
            </a:pPr>
            <a:r>
              <a:rPr lang="zh-CN" altLang="en-US" sz="2000" kern="100" dirty="0">
                <a:solidFill>
                  <a:prstClr val="black">
                    <a:lumMod val="75000"/>
                    <a:lumOff val="25000"/>
                  </a:prstClr>
                </a:solidFill>
                <a:latin typeface="微软雅黑" panose="020B0503020204020204" pitchFamily="34" charset="-122"/>
                <a:ea typeface="微软雅黑" panose="020B0503020204020204" pitchFamily="34" charset="-122"/>
                <a:cs typeface="Times New Roman" panose="02020603050405020304"/>
              </a:rPr>
              <a:t>返 回</a:t>
            </a:r>
            <a:endParaRPr lang="zh-CN" altLang="en-US" sz="2000" kern="100" dirty="0">
              <a:solidFill>
                <a:prstClr val="black">
                  <a:lumMod val="75000"/>
                  <a:lumOff val="25000"/>
                </a:prstClr>
              </a:solidFill>
              <a:latin typeface="微软雅黑" panose="020B0503020204020204" pitchFamily="34" charset="-122"/>
              <a:ea typeface="微软雅黑" panose="020B0503020204020204" pitchFamily="34" charset="-122"/>
              <a:cs typeface="Times New Roman" panose="02020603050405020304"/>
            </a:endParaRPr>
          </a:p>
        </p:txBody>
      </p:sp>
      <p:pic>
        <p:nvPicPr>
          <p:cNvPr id="10242" name="Picture 2" descr="21-5"/>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21214" y="1701602"/>
            <a:ext cx="6947984" cy="3519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8542" y="458302"/>
            <a:ext cx="2339102" cy="523220"/>
          </a:xfrm>
          <a:prstGeom prst="rect">
            <a:avLst/>
          </a:prstGeom>
        </p:spPr>
        <p:txBody>
          <a:bodyPr wrap="none">
            <a:spAutoFit/>
          </a:bodyPr>
          <a:lstStyle/>
          <a:p>
            <a:r>
              <a:rPr lang="en-US" altLang="zh-CN" sz="2800" kern="100" dirty="0" smtClean="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800" kern="100" smtClean="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学习</a:t>
            </a:r>
            <a:r>
              <a:rPr lang="zh-CN" altLang="zh-CN" sz="2800" kern="100" smtClean="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指导</a:t>
            </a:r>
            <a:r>
              <a:rPr lang="en-US" altLang="zh-CN" sz="2800" kern="100" dirty="0" smtClean="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a:t>
            </a:r>
            <a:endParaRPr lang="zh-CN" altLang="en-US" sz="2800" kern="10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endParaRPr>
          </a:p>
        </p:txBody>
      </p:sp>
      <p:graphicFrame>
        <p:nvGraphicFramePr>
          <p:cNvPr id="6" name="表格 5"/>
          <p:cNvGraphicFramePr>
            <a:graphicFrameLocks noGrp="1"/>
          </p:cNvGraphicFramePr>
          <p:nvPr/>
        </p:nvGraphicFramePr>
        <p:xfrm>
          <a:off x="442578" y="1125538"/>
          <a:ext cx="11413268" cy="5184576"/>
        </p:xfrm>
        <a:graphic>
          <a:graphicData uri="http://schemas.openxmlformats.org/drawingml/2006/table">
            <a:tbl>
              <a:tblPr/>
              <a:tblGrid>
                <a:gridCol w="2844316"/>
                <a:gridCol w="8568952"/>
              </a:tblGrid>
              <a:tr h="576064">
                <a:tc>
                  <a:txBody>
                    <a:bodyPr/>
                    <a:lstStyle/>
                    <a:p>
                      <a:pPr algn="ctr">
                        <a:lnSpc>
                          <a:spcPct val="140000"/>
                        </a:lnSpc>
                        <a:spcAft>
                          <a:spcPts val="0"/>
                        </a:spcAft>
                      </a:pPr>
                      <a:r>
                        <a:rPr lang="zh-CN" altLang="en-US" sz="2000" kern="100" baseline="0" dirty="0" smtClean="0">
                          <a:effectLst/>
                          <a:latin typeface="楷体_GB2312" panose="02010609030101010101" pitchFamily="49" charset="-122"/>
                          <a:ea typeface="楷体_GB2312" panose="02010609030101010101" pitchFamily="49" charset="-122"/>
                          <a:cs typeface="Courier New" panose="02070309020205020404" pitchFamily="49" charset="0"/>
                        </a:rPr>
                        <a:t>明确考点</a:t>
                      </a:r>
                      <a:endParaRPr lang="zh-CN" sz="2000" kern="100" baseline="0" dirty="0">
                        <a:effectLst/>
                        <a:latin typeface="楷体_GB2312" panose="02010609030101010101" pitchFamily="49" charset="-122"/>
                        <a:ea typeface="楷体_GB2312" panose="02010609030101010101" pitchFamily="49" charset="-122"/>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40000"/>
                        </a:lnSpc>
                        <a:spcAft>
                          <a:spcPts val="0"/>
                        </a:spcAft>
                      </a:pPr>
                      <a:r>
                        <a:rPr lang="zh-CN" altLang="en-US" sz="2000" kern="100" baseline="0" dirty="0" smtClean="0">
                          <a:effectLst/>
                          <a:latin typeface="楷体_GB2312" panose="02010609030101010101" pitchFamily="49" charset="-122"/>
                          <a:ea typeface="楷体_GB2312" panose="02010609030101010101" pitchFamily="49" charset="-122"/>
                          <a:cs typeface="Courier New" panose="02070309020205020404" pitchFamily="49" charset="0"/>
                        </a:rPr>
                        <a:t>整体感知</a:t>
                      </a:r>
                      <a:endParaRPr lang="zh-CN" sz="2000" kern="100" baseline="0" dirty="0">
                        <a:effectLst/>
                        <a:latin typeface="楷体_GB2312" panose="02010609030101010101" pitchFamily="49" charset="-122"/>
                        <a:ea typeface="楷体_GB2312" panose="02010609030101010101" pitchFamily="49" charset="-122"/>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4608512">
                <a:tc>
                  <a:txBody>
                    <a:bodyPr/>
                    <a:lstStyle/>
                    <a:p>
                      <a:pPr marL="71755" algn="l">
                        <a:lnSpc>
                          <a:spcPct val="150000"/>
                        </a:lnSpc>
                        <a:spcAft>
                          <a:spcPts val="0"/>
                        </a:spcAft>
                      </a:pPr>
                      <a:r>
                        <a:rPr lang="en-US" sz="2000" kern="100" baseline="0" dirty="0">
                          <a:effectLst/>
                          <a:latin typeface="Times New Roman" panose="02020603050405020304" pitchFamily="18" charset="0"/>
                          <a:ea typeface="楷体_GB2312" panose="02010609030101010101" pitchFamily="49" charset="-122"/>
                          <a:cs typeface="Courier New" panose="02070309020205020404" pitchFamily="49" charset="0"/>
                        </a:rPr>
                        <a:t>1.</a:t>
                      </a:r>
                      <a:r>
                        <a:rPr lang="zh-CN" sz="2000" kern="100" baseline="0" dirty="0">
                          <a:effectLst/>
                          <a:latin typeface="Times New Roman" panose="02020603050405020304" pitchFamily="18" charset="0"/>
                          <a:ea typeface="楷体_GB2312" panose="02010609030101010101" pitchFamily="49" charset="-122"/>
                          <a:cs typeface="Times New Roman" panose="02020603050405020304" pitchFamily="18" charset="0"/>
                        </a:rPr>
                        <a:t>新航路开辟的背景和过程。</a:t>
                      </a:r>
                      <a:endParaRPr lang="zh-CN" sz="2000" kern="100" baseline="0" dirty="0">
                        <a:effectLst/>
                        <a:latin typeface="楷体_GB2312" panose="02010609030101010101" pitchFamily="49" charset="-122"/>
                        <a:ea typeface="楷体_GB2312" panose="02010609030101010101" pitchFamily="49" charset="-122"/>
                        <a:cs typeface="Courier New" panose="02070309020205020404" pitchFamily="49" charset="0"/>
                      </a:endParaRPr>
                    </a:p>
                    <a:p>
                      <a:pPr marL="71755" algn="l">
                        <a:lnSpc>
                          <a:spcPct val="150000"/>
                        </a:lnSpc>
                        <a:spcAft>
                          <a:spcPts val="0"/>
                        </a:spcAft>
                      </a:pPr>
                      <a:r>
                        <a:rPr lang="en-US" sz="2000" kern="100" baseline="0" dirty="0">
                          <a:effectLst/>
                          <a:latin typeface="Times New Roman" panose="02020603050405020304" pitchFamily="18" charset="0"/>
                          <a:ea typeface="楷体_GB2312" panose="02010609030101010101" pitchFamily="49" charset="-122"/>
                          <a:cs typeface="Courier New" panose="02070309020205020404" pitchFamily="49" charset="0"/>
                        </a:rPr>
                        <a:t>2.</a:t>
                      </a:r>
                      <a:r>
                        <a:rPr lang="zh-CN" sz="2000" kern="100" baseline="0" dirty="0">
                          <a:effectLst/>
                          <a:latin typeface="Times New Roman" panose="02020603050405020304" pitchFamily="18" charset="0"/>
                          <a:ea typeface="楷体_GB2312" panose="02010609030101010101" pitchFamily="49" charset="-122"/>
                          <a:cs typeface="Times New Roman" panose="02020603050405020304" pitchFamily="18" charset="0"/>
                        </a:rPr>
                        <a:t>新航路开辟的影响。</a:t>
                      </a:r>
                      <a:endParaRPr lang="zh-CN" sz="2000" kern="100" baseline="0" dirty="0">
                        <a:effectLst/>
                        <a:latin typeface="楷体_GB2312" panose="02010609030101010101" pitchFamily="49" charset="-122"/>
                        <a:ea typeface="楷体_GB2312" panose="02010609030101010101" pitchFamily="49" charset="-122"/>
                        <a:cs typeface="Courier New" panose="02070309020205020404" pitchFamily="49" charset="0"/>
                      </a:endParaRPr>
                    </a:p>
                    <a:p>
                      <a:pPr marL="71755" algn="l">
                        <a:lnSpc>
                          <a:spcPct val="150000"/>
                        </a:lnSpc>
                        <a:spcAft>
                          <a:spcPts val="0"/>
                        </a:spcAft>
                      </a:pPr>
                      <a:r>
                        <a:rPr lang="en-US" sz="2000" kern="100" baseline="0" dirty="0">
                          <a:effectLst/>
                          <a:latin typeface="Times New Roman" panose="02020603050405020304" pitchFamily="18" charset="0"/>
                          <a:ea typeface="楷体_GB2312" panose="02010609030101010101" pitchFamily="49" charset="-122"/>
                          <a:cs typeface="Courier New" panose="02070309020205020404" pitchFamily="49" charset="0"/>
                        </a:rPr>
                        <a:t>3.</a:t>
                      </a:r>
                      <a:r>
                        <a:rPr lang="zh-CN" sz="2000" kern="100" baseline="0" dirty="0">
                          <a:effectLst/>
                          <a:latin typeface="Times New Roman" panose="02020603050405020304" pitchFamily="18" charset="0"/>
                          <a:ea typeface="楷体_GB2312" panose="02010609030101010101" pitchFamily="49" charset="-122"/>
                          <a:cs typeface="Times New Roman" panose="02020603050405020304" pitchFamily="18" charset="0"/>
                        </a:rPr>
                        <a:t>早期殖民扩张。</a:t>
                      </a:r>
                      <a:endParaRPr lang="zh-CN" sz="2000" kern="100" baseline="0" dirty="0">
                        <a:effectLst/>
                        <a:latin typeface="楷体_GB2312" panose="02010609030101010101" pitchFamily="49" charset="-122"/>
                        <a:ea typeface="楷体_GB2312" panose="02010609030101010101" pitchFamily="49" charset="-122"/>
                        <a:cs typeface="Courier New" panose="02070309020205020404" pitchFamily="49" charset="0"/>
                      </a:endParaRPr>
                    </a:p>
                    <a:p>
                      <a:pPr marL="71755" algn="l">
                        <a:lnSpc>
                          <a:spcPct val="150000"/>
                        </a:lnSpc>
                        <a:spcAft>
                          <a:spcPts val="0"/>
                        </a:spcAft>
                      </a:pPr>
                      <a:r>
                        <a:rPr lang="en-US" sz="2000" kern="100" baseline="0" dirty="0">
                          <a:effectLst/>
                          <a:latin typeface="Times New Roman" panose="02020603050405020304" pitchFamily="18" charset="0"/>
                          <a:ea typeface="楷体_GB2312" panose="02010609030101010101" pitchFamily="49" charset="-122"/>
                          <a:cs typeface="Courier New" panose="02070309020205020404" pitchFamily="49" charset="0"/>
                        </a:rPr>
                        <a:t>4.</a:t>
                      </a:r>
                      <a:r>
                        <a:rPr lang="zh-CN" sz="2000" kern="100" baseline="0" dirty="0">
                          <a:effectLst/>
                          <a:latin typeface="Times New Roman" panose="02020603050405020304" pitchFamily="18" charset="0"/>
                          <a:ea typeface="楷体_GB2312" panose="02010609030101010101" pitchFamily="49" charset="-122"/>
                          <a:cs typeface="Times New Roman" panose="02020603050405020304" pitchFamily="18" charset="0"/>
                        </a:rPr>
                        <a:t>欧洲的思想解放运动和近代科学的兴起。</a:t>
                      </a:r>
                      <a:endParaRPr lang="zh-CN" sz="2000" kern="100" baseline="0" dirty="0">
                        <a:effectLst/>
                        <a:latin typeface="楷体_GB2312" panose="02010609030101010101" pitchFamily="49" charset="-122"/>
                        <a:ea typeface="楷体_GB2312" panose="02010609030101010101" pitchFamily="49" charset="-122"/>
                        <a:cs typeface="Courier New" panose="02070309020205020404" pitchFamily="49" charset="0"/>
                      </a:endParaRPr>
                    </a:p>
                    <a:p>
                      <a:pPr marL="71755" algn="l">
                        <a:lnSpc>
                          <a:spcPct val="150000"/>
                        </a:lnSpc>
                        <a:spcAft>
                          <a:spcPts val="0"/>
                        </a:spcAft>
                      </a:pPr>
                      <a:r>
                        <a:rPr lang="en-US" sz="2000" kern="100" baseline="0" dirty="0">
                          <a:effectLst/>
                          <a:latin typeface="Times New Roman" panose="02020603050405020304" pitchFamily="18" charset="0"/>
                          <a:ea typeface="楷体_GB2312" panose="02010609030101010101" pitchFamily="49" charset="-122"/>
                          <a:cs typeface="Courier New" panose="02070309020205020404" pitchFamily="49" charset="0"/>
                        </a:rPr>
                        <a:t>5.</a:t>
                      </a:r>
                      <a:r>
                        <a:rPr lang="zh-CN" sz="2000" kern="100" baseline="0" dirty="0">
                          <a:effectLst/>
                          <a:latin typeface="Times New Roman" panose="02020603050405020304" pitchFamily="18" charset="0"/>
                          <a:ea typeface="楷体_GB2312" panose="02010609030101010101" pitchFamily="49" charset="-122"/>
                          <a:cs typeface="Times New Roman" panose="02020603050405020304" pitchFamily="18" charset="0"/>
                        </a:rPr>
                        <a:t>英、美、法资产阶级革命。</a:t>
                      </a:r>
                      <a:endParaRPr lang="zh-CN" sz="2000" kern="100" baseline="0" dirty="0">
                        <a:effectLst/>
                        <a:latin typeface="楷体_GB2312" panose="02010609030101010101" pitchFamily="49" charset="-122"/>
                        <a:ea typeface="楷体_GB2312" panose="02010609030101010101" pitchFamily="49" charset="-122"/>
                        <a:cs typeface="Courier New" panose="02070309020205020404" pitchFamily="49" charset="0"/>
                      </a:endParaRPr>
                    </a:p>
                    <a:p>
                      <a:pPr marL="71755" algn="l">
                        <a:lnSpc>
                          <a:spcPct val="150000"/>
                        </a:lnSpc>
                        <a:spcAft>
                          <a:spcPts val="0"/>
                        </a:spcAft>
                      </a:pPr>
                      <a:r>
                        <a:rPr lang="en-US" sz="2000" kern="100" baseline="0" dirty="0">
                          <a:effectLst/>
                          <a:latin typeface="Times New Roman" panose="02020603050405020304" pitchFamily="18" charset="0"/>
                          <a:ea typeface="楷体_GB2312" panose="02010609030101010101" pitchFamily="49" charset="-122"/>
                          <a:cs typeface="Courier New" panose="02070309020205020404" pitchFamily="49" charset="0"/>
                        </a:rPr>
                        <a:t>6.</a:t>
                      </a:r>
                      <a:r>
                        <a:rPr lang="zh-CN" sz="2000" kern="100" baseline="0" dirty="0">
                          <a:effectLst/>
                          <a:latin typeface="Times New Roman" panose="02020603050405020304" pitchFamily="18" charset="0"/>
                          <a:ea typeface="楷体_GB2312" panose="02010609030101010101" pitchFamily="49" charset="-122"/>
                          <a:cs typeface="Times New Roman" panose="02020603050405020304" pitchFamily="18" charset="0"/>
                        </a:rPr>
                        <a:t>资本主义制度的确立。</a:t>
                      </a:r>
                      <a:endParaRPr lang="zh-CN" sz="2000" kern="100" baseline="0" dirty="0">
                        <a:effectLst/>
                        <a:latin typeface="楷体_GB2312" panose="02010609030101010101" pitchFamily="49" charset="-122"/>
                        <a:ea typeface="楷体_GB2312" panose="02010609030101010101" pitchFamily="49" charset="-122"/>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71755" algn="l">
                        <a:lnSpc>
                          <a:spcPct val="150000"/>
                        </a:lnSpc>
                        <a:spcAft>
                          <a:spcPts val="0"/>
                        </a:spcAft>
                      </a:pPr>
                      <a:r>
                        <a:rPr lang="en-US" sz="2000" kern="100" baseline="0" dirty="0">
                          <a:effectLst/>
                          <a:latin typeface="Times New Roman" panose="02020603050405020304" pitchFamily="18" charset="0"/>
                          <a:ea typeface="楷体_GB2312" panose="02010609030101010101" pitchFamily="49" charset="-122"/>
                          <a:cs typeface="Courier New" panose="02070309020205020404" pitchFamily="49" charset="0"/>
                        </a:rPr>
                        <a:t>1.</a:t>
                      </a:r>
                      <a:r>
                        <a:rPr lang="zh-CN" sz="2000" kern="100" baseline="0" dirty="0">
                          <a:effectLst/>
                          <a:latin typeface="Times New Roman" panose="02020603050405020304" pitchFamily="18" charset="0"/>
                          <a:ea typeface="楷体_GB2312" panose="02010609030101010101" pitchFamily="49" charset="-122"/>
                          <a:cs typeface="Times New Roman" panose="02020603050405020304" pitchFamily="18" charset="0"/>
                        </a:rPr>
                        <a:t>认识世界经济一体化：新航路开辟拓宽了人们对世界的认识，加强了各文明之间的联系，使世界初步连成一体。西欧早期资本主义国家则通过血与火的掠夺积累了原始资本，资本主义经济获得发展。以欧洲为中心的世界殖民体系逐步形成，世界市场开始形成。</a:t>
                      </a:r>
                      <a:endParaRPr lang="zh-CN" sz="2000" kern="100" baseline="0" dirty="0">
                        <a:effectLst/>
                        <a:latin typeface="楷体_GB2312" panose="02010609030101010101" pitchFamily="49" charset="-122"/>
                        <a:ea typeface="楷体_GB2312" panose="02010609030101010101" pitchFamily="49" charset="-122"/>
                        <a:cs typeface="Courier New" panose="02070309020205020404" pitchFamily="49" charset="0"/>
                      </a:endParaRPr>
                    </a:p>
                    <a:p>
                      <a:pPr marL="71755" algn="l">
                        <a:lnSpc>
                          <a:spcPct val="150000"/>
                        </a:lnSpc>
                        <a:spcAft>
                          <a:spcPts val="0"/>
                        </a:spcAft>
                      </a:pPr>
                      <a:r>
                        <a:rPr lang="en-US" sz="2000" kern="100" baseline="0" dirty="0">
                          <a:effectLst/>
                          <a:latin typeface="Times New Roman" panose="02020603050405020304" pitchFamily="18" charset="0"/>
                          <a:ea typeface="楷体_GB2312" panose="02010609030101010101" pitchFamily="49" charset="-122"/>
                          <a:cs typeface="Courier New" panose="02070309020205020404" pitchFamily="49" charset="0"/>
                        </a:rPr>
                        <a:t>2.</a:t>
                      </a:r>
                      <a:r>
                        <a:rPr lang="zh-CN" sz="2000" kern="100" baseline="0" dirty="0">
                          <a:effectLst/>
                          <a:latin typeface="Times New Roman" panose="02020603050405020304" pitchFamily="18" charset="0"/>
                          <a:ea typeface="楷体_GB2312" panose="02010609030101010101" pitchFamily="49" charset="-122"/>
                          <a:cs typeface="Times New Roman" panose="02020603050405020304" pitchFamily="18" charset="0"/>
                        </a:rPr>
                        <a:t>思想解放：</a:t>
                      </a:r>
                      <a:r>
                        <a:rPr lang="en-US" sz="2000" kern="100" baseline="0" dirty="0">
                          <a:effectLst/>
                          <a:latin typeface="Times New Roman" panose="02020603050405020304" pitchFamily="18" charset="0"/>
                          <a:ea typeface="楷体_GB2312" panose="02010609030101010101" pitchFamily="49" charset="-122"/>
                          <a:cs typeface="Courier New" panose="02070309020205020404" pitchFamily="49" charset="0"/>
                        </a:rPr>
                        <a:t>14—18</a:t>
                      </a:r>
                      <a:r>
                        <a:rPr lang="zh-CN" sz="2000" kern="100" baseline="0" dirty="0">
                          <a:effectLst/>
                          <a:latin typeface="Times New Roman" panose="02020603050405020304" pitchFamily="18" charset="0"/>
                          <a:ea typeface="楷体_GB2312" panose="02010609030101010101" pitchFamily="49" charset="-122"/>
                          <a:cs typeface="Times New Roman" panose="02020603050405020304" pitchFamily="18" charset="0"/>
                        </a:rPr>
                        <a:t>世纪，新兴资产阶级掀起了文艺复兴、宗教改革和启蒙运动，</a:t>
                      </a:r>
                      <a:r>
                        <a:rPr lang="en-US" sz="2000" kern="100" baseline="0" dirty="0">
                          <a:effectLst/>
                          <a:latin typeface="Times New Roman" panose="02020603050405020304" pitchFamily="18" charset="0"/>
                          <a:ea typeface="楷体_GB2312" panose="02010609030101010101" pitchFamily="49" charset="-122"/>
                          <a:cs typeface="Courier New" panose="02070309020205020404" pitchFamily="49" charset="0"/>
                        </a:rPr>
                        <a:t>16</a:t>
                      </a:r>
                      <a:r>
                        <a:rPr lang="zh-CN" sz="2000" kern="100" baseline="0" dirty="0">
                          <a:effectLst/>
                          <a:latin typeface="Times New Roman" panose="02020603050405020304" pitchFamily="18" charset="0"/>
                          <a:ea typeface="楷体_GB2312" panose="02010609030101010101" pitchFamily="49" charset="-122"/>
                          <a:cs typeface="Times New Roman" panose="02020603050405020304" pitchFamily="18" charset="0"/>
                        </a:rPr>
                        <a:t>、</a:t>
                      </a:r>
                      <a:r>
                        <a:rPr lang="en-US" sz="2000" kern="100" baseline="0" dirty="0">
                          <a:effectLst/>
                          <a:latin typeface="Times New Roman" panose="02020603050405020304" pitchFamily="18" charset="0"/>
                          <a:ea typeface="楷体_GB2312" panose="02010609030101010101" pitchFamily="49" charset="-122"/>
                          <a:cs typeface="Courier New" panose="02070309020205020404" pitchFamily="49" charset="0"/>
                        </a:rPr>
                        <a:t>17</a:t>
                      </a:r>
                      <a:r>
                        <a:rPr lang="zh-CN" sz="2000" kern="100" baseline="0" dirty="0">
                          <a:effectLst/>
                          <a:latin typeface="Times New Roman" panose="02020603050405020304" pitchFamily="18" charset="0"/>
                          <a:ea typeface="楷体_GB2312" panose="02010609030101010101" pitchFamily="49" charset="-122"/>
                          <a:cs typeface="Times New Roman" panose="02020603050405020304" pitchFamily="18" charset="0"/>
                        </a:rPr>
                        <a:t>世纪，近代自然科学兴起，共同促进了人们思想的解放。</a:t>
                      </a:r>
                      <a:endParaRPr lang="zh-CN" sz="2000" kern="100" baseline="0" dirty="0">
                        <a:effectLst/>
                        <a:latin typeface="楷体_GB2312" panose="02010609030101010101" pitchFamily="49" charset="-122"/>
                        <a:ea typeface="楷体_GB2312" panose="02010609030101010101" pitchFamily="49" charset="-122"/>
                        <a:cs typeface="Courier New" panose="02070309020205020404" pitchFamily="49" charset="0"/>
                      </a:endParaRPr>
                    </a:p>
                    <a:p>
                      <a:pPr marL="71755" algn="l">
                        <a:lnSpc>
                          <a:spcPct val="150000"/>
                        </a:lnSpc>
                        <a:spcAft>
                          <a:spcPts val="0"/>
                        </a:spcAft>
                      </a:pPr>
                      <a:r>
                        <a:rPr lang="en-US" sz="2000" kern="100" baseline="0" dirty="0">
                          <a:effectLst/>
                          <a:latin typeface="Times New Roman" panose="02020603050405020304" pitchFamily="18" charset="0"/>
                          <a:ea typeface="楷体_GB2312" panose="02010609030101010101" pitchFamily="49" charset="-122"/>
                          <a:cs typeface="Courier New" panose="02070309020205020404" pitchFamily="49" charset="0"/>
                        </a:rPr>
                        <a:t>3.</a:t>
                      </a:r>
                      <a:r>
                        <a:rPr lang="zh-CN" sz="2000" kern="100" baseline="0" dirty="0">
                          <a:effectLst/>
                          <a:latin typeface="Times New Roman" panose="02020603050405020304" pitchFamily="18" charset="0"/>
                          <a:ea typeface="楷体_GB2312" panose="02010609030101010101" pitchFamily="49" charset="-122"/>
                          <a:cs typeface="Times New Roman" panose="02020603050405020304" pitchFamily="18" charset="0"/>
                        </a:rPr>
                        <a:t>政治制度确立：</a:t>
                      </a:r>
                      <a:r>
                        <a:rPr lang="en-US" sz="2000" kern="100" baseline="0" dirty="0">
                          <a:effectLst/>
                          <a:latin typeface="Times New Roman" panose="02020603050405020304" pitchFamily="18" charset="0"/>
                          <a:ea typeface="楷体_GB2312" panose="02010609030101010101" pitchFamily="49" charset="-122"/>
                          <a:cs typeface="Courier New" panose="02070309020205020404" pitchFamily="49" charset="0"/>
                        </a:rPr>
                        <a:t>17—19</a:t>
                      </a:r>
                      <a:r>
                        <a:rPr lang="zh-CN" sz="2000" kern="100" baseline="0" dirty="0">
                          <a:effectLst/>
                          <a:latin typeface="Times New Roman" panose="02020603050405020304" pitchFamily="18" charset="0"/>
                          <a:ea typeface="楷体_GB2312" panose="02010609030101010101" pitchFamily="49" charset="-122"/>
                          <a:cs typeface="Times New Roman" panose="02020603050405020304" pitchFamily="18" charset="0"/>
                        </a:rPr>
                        <a:t>世纪，资产阶级在一些国家相继进行了不同规模、不同形式的革命或改革，打破封建秩序，实现国家独立和统一，确立资本主义制度。</a:t>
                      </a:r>
                      <a:endParaRPr lang="zh-CN" sz="2000" kern="100" baseline="0" dirty="0">
                        <a:effectLst/>
                        <a:latin typeface="楷体_GB2312" panose="02010609030101010101" pitchFamily="49" charset="-122"/>
                        <a:ea typeface="楷体_GB2312" panose="02010609030101010101" pitchFamily="49" charset="-122"/>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9"/>
          <p:cNvSpPr/>
          <p:nvPr/>
        </p:nvSpPr>
        <p:spPr>
          <a:xfrm>
            <a:off x="-25475" y="271296"/>
            <a:ext cx="12215888" cy="504602"/>
          </a:xfrm>
          <a:custGeom>
            <a:avLst/>
            <a:gdLst>
              <a:gd name="connsiteX0" fmla="*/ 0 w 6167214"/>
              <a:gd name="connsiteY0" fmla="*/ 0 h 927757"/>
              <a:gd name="connsiteX1" fmla="*/ 6167214 w 6167214"/>
              <a:gd name="connsiteY1" fmla="*/ 0 h 927757"/>
              <a:gd name="connsiteX2" fmla="*/ 5799071 w 6167214"/>
              <a:gd name="connsiteY2" fmla="*/ 927757 h 927757"/>
              <a:gd name="connsiteX3" fmla="*/ 0 w 6167214"/>
              <a:gd name="connsiteY3" fmla="*/ 927757 h 927757"/>
            </a:gdLst>
            <a:ahLst/>
            <a:cxnLst>
              <a:cxn ang="0">
                <a:pos x="connsiteX0" y="connsiteY0"/>
              </a:cxn>
              <a:cxn ang="0">
                <a:pos x="connsiteX1" y="connsiteY1"/>
              </a:cxn>
              <a:cxn ang="0">
                <a:pos x="connsiteX2" y="connsiteY2"/>
              </a:cxn>
              <a:cxn ang="0">
                <a:pos x="connsiteX3" y="connsiteY3"/>
              </a:cxn>
            </a:cxnLst>
            <a:rect l="l" t="t" r="r" b="b"/>
            <a:pathLst>
              <a:path w="6167214" h="927757">
                <a:moveTo>
                  <a:pt x="0" y="0"/>
                </a:moveTo>
                <a:lnTo>
                  <a:pt x="6167214" y="0"/>
                </a:lnTo>
                <a:lnTo>
                  <a:pt x="5799071" y="927757"/>
                </a:lnTo>
                <a:lnTo>
                  <a:pt x="0" y="927757"/>
                </a:lnTo>
                <a:close/>
              </a:path>
            </a:pathLst>
          </a:custGeom>
          <a:gradFill flip="none" rotWithShape="1">
            <a:gsLst>
              <a:gs pos="0">
                <a:schemeClr val="accent5">
                  <a:lumMod val="40000"/>
                  <a:lumOff val="60000"/>
                  <a:alpha val="0"/>
                </a:schemeClr>
              </a:gs>
              <a:gs pos="100000">
                <a:srgbClr val="DDE3E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2" name="直接连接符 11"/>
          <p:cNvCxnSpPr/>
          <p:nvPr/>
        </p:nvCxnSpPr>
        <p:spPr>
          <a:xfrm flipV="1">
            <a:off x="0" y="189434"/>
            <a:ext cx="12190413" cy="32770"/>
          </a:xfrm>
          <a:prstGeom prst="line">
            <a:avLst/>
          </a:prstGeom>
          <a:ln>
            <a:gradFill>
              <a:gsLst>
                <a:gs pos="0">
                  <a:schemeClr val="accent1">
                    <a:lumMod val="5000"/>
                    <a:lumOff val="95000"/>
                    <a:alpha val="0"/>
                  </a:schemeClr>
                </a:gs>
                <a:gs pos="80000">
                  <a:srgbClr val="DDE3E8"/>
                </a:gs>
                <a:gs pos="0">
                  <a:schemeClr val="bg1"/>
                </a:gs>
              </a:gsLst>
              <a:lin ang="0" scaled="0"/>
            </a:gradFill>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4387046" y="261987"/>
            <a:ext cx="3416321" cy="523220"/>
          </a:xfrm>
          <a:prstGeom prst="rect">
            <a:avLst/>
          </a:prstGeom>
        </p:spPr>
        <p:txBody>
          <a:bodyPr wrap="none">
            <a:spAutoFit/>
          </a:bodyPr>
          <a:lstStyle/>
          <a:p>
            <a:pPr algn="ctr"/>
            <a:r>
              <a:rPr lang="zh-CN" altLang="en-US" sz="2800" b="1" kern="100" dirty="0">
                <a:latin typeface="Times New Roman" panose="02020603050405020304" pitchFamily="18" charset="0"/>
                <a:ea typeface="微软雅黑" panose="020B0503020204020204" pitchFamily="34" charset="-122"/>
              </a:rPr>
              <a:t>核心</a:t>
            </a:r>
            <a:r>
              <a:rPr lang="zh-CN" altLang="en-US" sz="2800" b="1" kern="100" dirty="0" smtClean="0">
                <a:latin typeface="Times New Roman" panose="02020603050405020304" pitchFamily="18" charset="0"/>
                <a:ea typeface="微软雅黑" panose="020B0503020204020204" pitchFamily="34" charset="-122"/>
              </a:rPr>
              <a:t>探究　素养</a:t>
            </a:r>
            <a:r>
              <a:rPr lang="zh-CN" altLang="en-US" sz="2800" b="1" kern="100" dirty="0">
                <a:latin typeface="Times New Roman" panose="02020603050405020304" pitchFamily="18" charset="0"/>
                <a:ea typeface="微软雅黑" panose="020B0503020204020204" pitchFamily="34" charset="-122"/>
              </a:rPr>
              <a:t>提升</a:t>
            </a:r>
            <a:endParaRPr lang="zh-CN" altLang="en-US" sz="2800" b="1" kern="100" dirty="0">
              <a:latin typeface="Times New Roman" panose="02020603050405020304" pitchFamily="18" charset="0"/>
              <a:ea typeface="微软雅黑" panose="020B0503020204020204" pitchFamily="34" charset="-122"/>
            </a:endParaRPr>
          </a:p>
        </p:txBody>
      </p:sp>
      <p:cxnSp>
        <p:nvCxnSpPr>
          <p:cNvPr id="20" name="直接连接符 19"/>
          <p:cNvCxnSpPr/>
          <p:nvPr/>
        </p:nvCxnSpPr>
        <p:spPr>
          <a:xfrm flipV="1">
            <a:off x="-25475" y="820366"/>
            <a:ext cx="12185801" cy="17140"/>
          </a:xfrm>
          <a:prstGeom prst="line">
            <a:avLst/>
          </a:prstGeom>
          <a:ln>
            <a:gradFill>
              <a:gsLst>
                <a:gs pos="0">
                  <a:srgbClr val="DDE3E8"/>
                </a:gs>
                <a:gs pos="80000">
                  <a:srgbClr val="DDE3E8"/>
                </a:gs>
                <a:gs pos="0">
                  <a:schemeClr val="bg1"/>
                </a:gs>
              </a:gsLst>
              <a:lin ang="10800000" scaled="0"/>
            </a:gradFill>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666143" y="1158656"/>
            <a:ext cx="10858127" cy="5219546"/>
          </a:xfrm>
          <a:prstGeom prst="rect">
            <a:avLst/>
          </a:prstGeom>
        </p:spPr>
        <p:txBody>
          <a:bodyPr wrap="square" lIns="121898" tIns="60948" rIns="121898" bIns="60948">
            <a:spAutoFit/>
          </a:bodyPr>
          <a:lstStyle/>
          <a:p>
            <a:pPr algn="just">
              <a:lnSpc>
                <a:spcPct val="150000"/>
              </a:lnSpc>
              <a:spcAft>
                <a:spcPts val="0"/>
              </a:spcAft>
            </a:pPr>
            <a:r>
              <a:rPr lang="zh-CN" altLang="zh-CN" sz="2800" b="1" kern="100" dirty="0">
                <a:latin typeface="Times New Roman" panose="02020603050405020304" pitchFamily="18" charset="0"/>
                <a:ea typeface="微软雅黑" panose="020B0503020204020204" pitchFamily="34" charset="-122"/>
                <a:cs typeface="Times New Roman" panose="02020603050405020304" pitchFamily="18" charset="0"/>
              </a:rPr>
              <a:t>考点一　新航路开辟的原因和条件</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b="1" kern="100" dirty="0">
                <a:solidFill>
                  <a:srgbClr val="0070C0"/>
                </a:solidFill>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b="1" kern="100" dirty="0">
                <a:solidFill>
                  <a:srgbClr val="0070C0"/>
                </a:solidFill>
                <a:latin typeface="Times New Roman" panose="02020603050405020304" pitchFamily="18" charset="0"/>
                <a:ea typeface="方正中等线简体" panose="03000509000000000000" pitchFamily="65" charset="-122"/>
                <a:cs typeface="Times New Roman" panose="02020603050405020304" pitchFamily="18" charset="0"/>
              </a:rPr>
              <a:t>多种因素影响下的新航路开辟</a:t>
            </a:r>
            <a:endParaRPr lang="zh-CN" altLang="zh-CN" sz="2800" b="1" kern="100" dirty="0">
              <a:solidFill>
                <a:srgbClr val="0070C0"/>
              </a:solidFill>
              <a:latin typeface="Times New Roman" panose="02020603050405020304" pitchFamily="18" charset="0"/>
              <a:ea typeface="方正中等线简体" panose="03000509000000000000" pitchFamily="65" charset="-122"/>
              <a:cs typeface="Times New Roman" panose="02020603050405020304" pitchFamily="18" charset="0"/>
            </a:endParaRPr>
          </a:p>
          <a:p>
            <a:pPr algn="just">
              <a:lnSpc>
                <a:spcPct val="150000"/>
              </a:lnSpc>
              <a:spcAft>
                <a:spcPts val="0"/>
              </a:spcAft>
            </a:pPr>
            <a:r>
              <a:rPr lang="zh-CN" altLang="zh-CN" sz="2800" b="1"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史料一</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　在文艺复兴欧洲扩张时期，经济成为主要动机。商人、冒险家和政府官员都希望能够找到贵重金属和新的贸易地区</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如果</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上帝</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、荣耀和黄金是驱动航海的动机，那么是哪些因素使之成为可能呢？首先，欧洲的扩张与文艺复兴时期中央集权的君主专制的强化有关</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同时，到</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15</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世纪末，欧洲国家已经积累了大量财富和较高的技术。</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463610" y="3053349"/>
            <a:ext cx="11407208" cy="664477"/>
          </a:xfrm>
          <a:prstGeom prst="rect">
            <a:avLst/>
          </a:prstGeom>
        </p:spPr>
        <p:txBody>
          <a:bodyPr wrap="square">
            <a:spAutoFit/>
          </a:bodyPr>
          <a:lstStyle/>
          <a:p>
            <a:pPr algn="just">
              <a:lnSpc>
                <a:spcPct val="150000"/>
              </a:lnSpc>
              <a:spcAft>
                <a:spcPts val="0"/>
              </a:spcAft>
            </a:pP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试答</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kern="100" dirty="0" smtClean="0">
                <a:latin typeface="Times New Roman" panose="02020603050405020304" pitchFamily="18" charset="0"/>
                <a:ea typeface="方正中等线简体" panose="03000509000000000000" pitchFamily="65" charset="-122"/>
                <a:cs typeface="Courier New" panose="02070309020205020404" pitchFamily="49" charset="0"/>
              </a:rPr>
              <a:t>_________________________________________________________</a:t>
            </a:r>
            <a:endParaRPr lang="en-US" altLang="zh-CN" sz="1050" kern="100" dirty="0" smtClean="0">
              <a:latin typeface="宋体" panose="02010600030101010101" pitchFamily="2" charset="-122"/>
              <a:ea typeface="宋体" panose="02010600030101010101" pitchFamily="2" charset="-122"/>
              <a:cs typeface="Courier New" panose="02070309020205020404" pitchFamily="49" charset="0"/>
            </a:endParaRPr>
          </a:p>
        </p:txBody>
      </p:sp>
      <p:sp>
        <p:nvSpPr>
          <p:cNvPr id="9" name="矩形 8"/>
          <p:cNvSpPr/>
          <p:nvPr/>
        </p:nvSpPr>
        <p:spPr>
          <a:xfrm>
            <a:off x="463610" y="1268250"/>
            <a:ext cx="11407208" cy="664477"/>
          </a:xfrm>
          <a:prstGeom prst="rect">
            <a:avLst/>
          </a:prstGeom>
        </p:spPr>
        <p:txBody>
          <a:bodyPr wrap="square">
            <a:spAutoFit/>
          </a:bodyPr>
          <a:lstStyle/>
          <a:p>
            <a:pPr algn="just">
              <a:lnSpc>
                <a:spcPct val="150000"/>
              </a:lnSpc>
              <a:spcAft>
                <a:spcPts val="0"/>
              </a:spcAft>
            </a:pPr>
            <a:r>
              <a:rPr lang="zh-CN" altLang="zh-CN" sz="2800" kern="1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思考：</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根据史料一，说明推动文艺复兴时期欧洲扩张的</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动机</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6" name="矩形 5"/>
          <p:cNvSpPr/>
          <p:nvPr/>
        </p:nvSpPr>
        <p:spPr>
          <a:xfrm>
            <a:off x="694606" y="2983520"/>
            <a:ext cx="10853567" cy="664477"/>
          </a:xfrm>
          <a:prstGeom prst="rect">
            <a:avLst/>
          </a:prstGeom>
        </p:spPr>
        <p:txBody>
          <a:bodyPr wrap="square">
            <a:spAutoFit/>
          </a:bodyPr>
          <a:lstStyle/>
          <a:p>
            <a:pPr algn="just">
              <a:lnSpc>
                <a:spcPct val="150000"/>
              </a:lnSpc>
              <a:spcAft>
                <a:spcPts val="0"/>
              </a:spcAft>
            </a:pPr>
            <a:r>
              <a:rPr lang="en-US" altLang="zh-CN" sz="2800" kern="1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kern="1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开辟</a:t>
            </a:r>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新的贸易区；对贵重金属的渴求；传播天主教的需要。</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34566" y="405458"/>
            <a:ext cx="11377264" cy="664477"/>
          </a:xfrm>
          <a:prstGeom prst="rect">
            <a:avLst/>
          </a:prstGeom>
        </p:spPr>
        <p:txBody>
          <a:bodyPr wrap="square">
            <a:spAutoFit/>
          </a:bodyPr>
          <a:lstStyle/>
          <a:p>
            <a:pPr algn="just">
              <a:lnSpc>
                <a:spcPct val="150000"/>
              </a:lnSpc>
              <a:spcAft>
                <a:spcPts val="0"/>
              </a:spcAft>
            </a:pPr>
            <a:r>
              <a:rPr lang="zh-CN" altLang="zh-CN" sz="2800" b="1"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史料二</a:t>
            </a:r>
            <a:endParaRPr lang="zh-CN" altLang="zh-CN" sz="1050" b="1" kern="100" dirty="0">
              <a:solidFill>
                <a:srgbClr val="C00000"/>
              </a:solidFill>
              <a:effectLst/>
              <a:latin typeface="宋体" panose="02010600030101010101" pitchFamily="2" charset="-122"/>
              <a:ea typeface="宋体" panose="02010600030101010101" pitchFamily="2" charset="-122"/>
              <a:cs typeface="Courier New" panose="02070309020205020404" pitchFamily="49" charset="0"/>
            </a:endParaRPr>
          </a:p>
        </p:txBody>
      </p:sp>
      <p:pic>
        <p:nvPicPr>
          <p:cNvPr id="11266" name="Picture 2" descr="21-6"/>
          <p:cNvPicPr>
            <a:picLocks noChangeAspect="1" noChangeArrowheads="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34093" y="1408421"/>
            <a:ext cx="6522227" cy="2454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p:cNvSpPr/>
          <p:nvPr/>
        </p:nvSpPr>
        <p:spPr>
          <a:xfrm>
            <a:off x="2408253" y="4005858"/>
            <a:ext cx="7372319" cy="656846"/>
          </a:xfrm>
          <a:prstGeom prst="rect">
            <a:avLst/>
          </a:prstGeom>
        </p:spPr>
        <p:txBody>
          <a:bodyPr>
            <a:spAutoFit/>
          </a:bodyPr>
          <a:lstStyle/>
          <a:p>
            <a:pPr algn="ctr">
              <a:lnSpc>
                <a:spcPct val="150000"/>
              </a:lnSpc>
              <a:spcAft>
                <a:spcPts val="0"/>
              </a:spcAft>
            </a:pPr>
            <a:r>
              <a:rPr lang="en-US" altLang="zh-CN" sz="2800" b="1" kern="100" dirty="0">
                <a:latin typeface="Times New Roman" panose="02020603050405020304" pitchFamily="18" charset="0"/>
                <a:ea typeface="楷体_GB2312" panose="02010609030101010101" pitchFamily="49" charset="-122"/>
                <a:cs typeface="Courier New" panose="02070309020205020404" pitchFamily="49" charset="0"/>
              </a:rPr>
              <a:t>15</a:t>
            </a:r>
            <a:r>
              <a:rPr lang="zh-CN" altLang="zh-CN" sz="2800" b="1" kern="100" dirty="0">
                <a:latin typeface="Times New Roman" panose="02020603050405020304" pitchFamily="18" charset="0"/>
                <a:ea typeface="楷体_GB2312" panose="02010609030101010101" pitchFamily="49" charset="-122"/>
                <a:cs typeface="Times New Roman" panose="02020603050405020304" pitchFamily="18" charset="0"/>
              </a:rPr>
              <a:t>世纪的船只　　</a:t>
            </a:r>
            <a:r>
              <a:rPr lang="zh-CN" altLang="zh-CN" sz="2800" b="1" kern="100" dirty="0">
                <a:latin typeface="宋体" panose="02010600030101010101" pitchFamily="2" charset="-122"/>
                <a:ea typeface="楷体_GB2312" panose="02010609030101010101" pitchFamily="49" charset="-122"/>
                <a:cs typeface="Courier New" panose="02070309020205020404" pitchFamily="49" charset="0"/>
              </a:rPr>
              <a:t> </a:t>
            </a:r>
            <a:r>
              <a:rPr lang="zh-CN" altLang="zh-CN" sz="2800" b="1" kern="100" dirty="0">
                <a:latin typeface="Times New Roman" panose="02020603050405020304" pitchFamily="18" charset="0"/>
                <a:ea typeface="楷体_GB2312" panose="02010609030101010101" pitchFamily="49" charset="-122"/>
                <a:cs typeface="Times New Roman" panose="02020603050405020304" pitchFamily="18" charset="0"/>
              </a:rPr>
              <a:t>　　葡萄牙的亨利王子</a:t>
            </a:r>
            <a:endParaRPr lang="zh-CN" altLang="zh-CN" sz="1050" b="1" kern="100" dirty="0">
              <a:effectLst/>
              <a:latin typeface="楷体_GB2312" panose="02010609030101010101" pitchFamily="49" charset="-122"/>
              <a:ea typeface="楷体_GB2312" panose="02010609030101010101" pitchFamily="49" charset="-122"/>
              <a:cs typeface="Courier New" panose="02070309020205020404" pitchFamily="49"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63610" y="1557586"/>
            <a:ext cx="11407208" cy="664477"/>
          </a:xfrm>
          <a:prstGeom prst="rect">
            <a:avLst/>
          </a:prstGeom>
        </p:spPr>
        <p:txBody>
          <a:bodyPr wrap="square">
            <a:spAutoFit/>
          </a:bodyPr>
          <a:lstStyle/>
          <a:p>
            <a:pPr algn="just">
              <a:lnSpc>
                <a:spcPct val="150000"/>
              </a:lnSpc>
              <a:spcAft>
                <a:spcPts val="0"/>
              </a:spcAft>
            </a:pPr>
            <a:r>
              <a:rPr lang="zh-CN" altLang="zh-CN" sz="2800" kern="1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思考：</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根据史料二，结合所学知识说明推动欧洲对外扩张的可能性因素。</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3" name="矩形 2"/>
          <p:cNvSpPr/>
          <p:nvPr/>
        </p:nvSpPr>
        <p:spPr>
          <a:xfrm>
            <a:off x="463610" y="3198669"/>
            <a:ext cx="11407208" cy="1384995"/>
          </a:xfrm>
          <a:prstGeom prst="rect">
            <a:avLst/>
          </a:prstGeom>
        </p:spPr>
        <p:txBody>
          <a:bodyPr wrap="square">
            <a:spAutoFit/>
          </a:bodyPr>
          <a:lstStyle/>
          <a:p>
            <a:pPr algn="just">
              <a:lnSpc>
                <a:spcPct val="150000"/>
              </a:lnSpc>
              <a:spcAft>
                <a:spcPts val="0"/>
              </a:spcAft>
            </a:pP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试答</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kern="100" dirty="0" smtClean="0">
                <a:latin typeface="Times New Roman" panose="02020603050405020304" pitchFamily="18" charset="0"/>
                <a:ea typeface="方正中等线简体" panose="03000509000000000000" pitchFamily="65" charset="-122"/>
                <a:cs typeface="Courier New" panose="02070309020205020404" pitchFamily="49" charset="0"/>
              </a:rPr>
              <a:t>_________________________________________________________</a:t>
            </a:r>
            <a:endParaRPr lang="en-US" altLang="zh-CN" sz="1050" kern="100" dirty="0" smtClean="0">
              <a:latin typeface="宋体" panose="02010600030101010101" pitchFamily="2" charset="-122"/>
              <a:ea typeface="宋体" panose="02010600030101010101" pitchFamily="2" charset="-122"/>
              <a:cs typeface="Courier New" panose="02070309020205020404" pitchFamily="49" charset="0"/>
            </a:endParaRPr>
          </a:p>
          <a:p>
            <a:pPr lvl="0" algn="just">
              <a:lnSpc>
                <a:spcPct val="150000"/>
              </a:lnSpc>
            </a:pPr>
            <a:r>
              <a:rPr lang="en-US" altLang="zh-CN" sz="2800" kern="100" dirty="0" smtClean="0">
                <a:latin typeface="Times New Roman" panose="02020603050405020304" pitchFamily="18" charset="0"/>
                <a:ea typeface="方正中等线简体" panose="03000509000000000000" pitchFamily="65" charset="-122"/>
                <a:cs typeface="Courier New" panose="02070309020205020404" pitchFamily="49" charset="0"/>
              </a:rPr>
              <a:t>_______________________________________________________________</a:t>
            </a:r>
            <a:endParaRPr lang="en-US" altLang="zh-CN" sz="2800" kern="100" dirty="0">
              <a:solidFill>
                <a:prstClr val="black"/>
              </a:solidFill>
              <a:latin typeface="Times New Roman" panose="02020603050405020304" pitchFamily="18" charset="0"/>
              <a:ea typeface="方正中等线简体" panose="03000509000000000000" pitchFamily="65" charset="-122"/>
              <a:cs typeface="Courier New" panose="02070309020205020404" pitchFamily="49" charset="0"/>
            </a:endParaRPr>
          </a:p>
        </p:txBody>
      </p:sp>
      <p:sp>
        <p:nvSpPr>
          <p:cNvPr id="4" name="矩形 3"/>
          <p:cNvSpPr/>
          <p:nvPr/>
        </p:nvSpPr>
        <p:spPr>
          <a:xfrm>
            <a:off x="694606" y="3128840"/>
            <a:ext cx="10853567" cy="1310808"/>
          </a:xfrm>
          <a:prstGeom prst="rect">
            <a:avLst/>
          </a:prstGeom>
        </p:spPr>
        <p:txBody>
          <a:bodyPr wrap="square">
            <a:spAutoFit/>
          </a:bodyPr>
          <a:lstStyle/>
          <a:p>
            <a:pPr algn="just">
              <a:lnSpc>
                <a:spcPct val="150000"/>
              </a:lnSpc>
              <a:spcAft>
                <a:spcPts val="0"/>
              </a:spcAft>
            </a:pPr>
            <a:r>
              <a:rPr lang="en-US" altLang="zh-CN" sz="2800" kern="1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kern="1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中央集权</a:t>
            </a:r>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的君主专制的强化；积累了大量财富；拥有丰富的造船技术和航海经验。</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553957" y="765498"/>
            <a:ext cx="11082498" cy="5188793"/>
          </a:xfrm>
          <a:prstGeom prst="rect">
            <a:avLst/>
          </a:prstGeom>
        </p:spPr>
        <p:txBody>
          <a:bodyPr wrap="square">
            <a:spAutoFit/>
          </a:bodyPr>
          <a:lstStyle/>
          <a:p>
            <a:pPr algn="just">
              <a:lnSpc>
                <a:spcPct val="150000"/>
              </a:lnSpc>
              <a:spcAft>
                <a:spcPts val="0"/>
              </a:spcAft>
            </a:pPr>
            <a:r>
              <a:rPr lang="en-US" altLang="zh-CN" sz="2800" b="1" kern="100" dirty="0">
                <a:solidFill>
                  <a:srgbClr val="0070C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b="1" kern="100" dirty="0">
                <a:solidFill>
                  <a:srgbClr val="0070C0"/>
                </a:solidFill>
                <a:latin typeface="Times New Roman" panose="02020603050405020304" pitchFamily="18" charset="0"/>
                <a:ea typeface="方正中等线简体" panose="03000509000000000000" pitchFamily="65" charset="-122"/>
                <a:cs typeface="Times New Roman" panose="02020603050405020304" pitchFamily="18" charset="0"/>
              </a:rPr>
              <a:t>新航路开辟的原因和条件</a:t>
            </a:r>
            <a:endParaRPr lang="zh-CN" altLang="zh-CN" sz="2800" b="1" kern="100" dirty="0">
              <a:solidFill>
                <a:srgbClr val="0070C0"/>
              </a:solidFill>
              <a:latin typeface="Times New Roman" panose="02020603050405020304" pitchFamily="18" charset="0"/>
              <a:ea typeface="方正中等线简体" panose="03000509000000000000" pitchFamily="65" charset="-122"/>
              <a:cs typeface="Times New Roman" panose="02020603050405020304" pitchFamily="18" charset="0"/>
            </a:endParaRPr>
          </a:p>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(1)</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原因</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必然性</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①</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经济根源：随着西欧商品经济的发展和资本主义生产关系的萌芽，人们对作为货币的黄金、白银的需求量日益增加。新航路的开辟是资本主义进一步发展的客观需要。</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②</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社会根源：追求世俗生活的思想，使当时欧洲社会对黄金充满渴望；由于《马可</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波罗行纪》的影响，西欧人认定到中国等东方国家可以实现他们的黄金梦，从而</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寻金</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成为一股社会热潮</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553957" y="1117839"/>
            <a:ext cx="11082498" cy="3970318"/>
          </a:xfrm>
          <a:prstGeom prst="rect">
            <a:avLst/>
          </a:prstGeom>
        </p:spPr>
        <p:txBody>
          <a:bodyPr wrap="square">
            <a:spAutoFit/>
          </a:bodyPr>
          <a:lstStyle/>
          <a:p>
            <a:pPr algn="just">
              <a:lnSpc>
                <a:spcPct val="150000"/>
              </a:lnSpc>
              <a:spcAft>
                <a:spcPts val="0"/>
              </a:spcAft>
            </a:pPr>
            <a:r>
              <a:rPr lang="en-US" altLang="zh-CN" sz="2800" kern="100" dirty="0" smtClean="0">
                <a:latin typeface="宋体" panose="02010600030101010101" pitchFamily="2" charset="-122"/>
                <a:ea typeface="方正中等线简体" panose="03000509000000000000" pitchFamily="65" charset="-122"/>
                <a:cs typeface="Times New Roman" panose="02020603050405020304" pitchFamily="18" charset="0"/>
              </a:rPr>
              <a:t>③</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直接原因：奥斯曼帝国控制了传统商路，原有商路不畅，欧洲人称之为</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商业危机</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。于是，各国希望开辟出能够绕过地中海到达东方的新航路。</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④</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精神动力：一方面，</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14</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15</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世纪欧洲兴起了宣扬人文精神的文艺复兴运动，它鼓励人们追求财富和冒险的精神；另一方面，教会鼓励人们到东方传播基督教</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553957" y="1117839"/>
            <a:ext cx="11082498" cy="3970318"/>
          </a:xfrm>
          <a:prstGeom prst="rect">
            <a:avLst/>
          </a:prstGeom>
        </p:spPr>
        <p:txBody>
          <a:bodyPr wrap="square">
            <a:spAutoFit/>
          </a:bodyPr>
          <a:lstStyle/>
          <a:p>
            <a:pPr algn="just">
              <a:lnSpc>
                <a:spcPct val="150000"/>
              </a:lnSpc>
              <a:spcAft>
                <a:spcPts val="0"/>
              </a:spcAft>
            </a:pPr>
            <a:r>
              <a:rPr lang="en-US" altLang="zh-CN" sz="2800" kern="100" dirty="0" smtClean="0">
                <a:latin typeface="Times New Roman" panose="02020603050405020304" pitchFamily="18" charset="0"/>
                <a:ea typeface="方正中等线简体" panose="03000509000000000000" pitchFamily="65" charset="-122"/>
                <a:cs typeface="Courier New" panose="02070309020205020404" pitchFamily="49" charset="0"/>
              </a:rPr>
              <a:t>(</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2)</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条件</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可能性</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①</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主观方面：葡萄牙和西班牙濒临海洋，其统治者希望获得海外财富，加强在欧洲的地位，积极支持海外探险活动。</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②</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客观方面：欧洲航海技术和造船技术的发展，为远航创造了必要的条件；欧洲天文地理知识的进步也为新航路的开辟提供了条件，比如地圆学说的出现。</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463610" y="3270677"/>
            <a:ext cx="11407208" cy="2031325"/>
          </a:xfrm>
          <a:prstGeom prst="rect">
            <a:avLst/>
          </a:prstGeom>
        </p:spPr>
        <p:txBody>
          <a:bodyPr wrap="square">
            <a:spAutoFit/>
          </a:bodyPr>
          <a:lstStyle/>
          <a:p>
            <a:pPr algn="just">
              <a:lnSpc>
                <a:spcPct val="150000"/>
              </a:lnSpc>
              <a:spcAft>
                <a:spcPts val="0"/>
              </a:spcAft>
            </a:pP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试答：</a:t>
            </a:r>
            <a:r>
              <a:rPr lang="en-US" altLang="zh-CN" sz="2800" kern="100" dirty="0" smtClean="0">
                <a:latin typeface="Times New Roman" panose="02020603050405020304" pitchFamily="18" charset="0"/>
                <a:ea typeface="方正中等线简体" panose="03000509000000000000" pitchFamily="65" charset="-122"/>
                <a:cs typeface="Courier New" panose="02070309020205020404" pitchFamily="49" charset="0"/>
              </a:rPr>
              <a:t>_________________________________________________________</a:t>
            </a:r>
            <a:endParaRPr lang="en-US" altLang="zh-CN" sz="2800" kern="100" dirty="0" smtClean="0">
              <a:latin typeface="Times New Roman" panose="02020603050405020304" pitchFamily="18" charset="0"/>
              <a:ea typeface="方正中等线简体" panose="03000509000000000000" pitchFamily="65" charset="-122"/>
              <a:cs typeface="Courier New" panose="02070309020205020404" pitchFamily="49" charset="0"/>
            </a:endParaRPr>
          </a:p>
          <a:p>
            <a:pPr algn="just">
              <a:lnSpc>
                <a:spcPct val="150000"/>
              </a:lnSpc>
            </a:pPr>
            <a:r>
              <a:rPr lang="en-US" altLang="zh-CN" sz="2800" kern="100" dirty="0" smtClean="0">
                <a:solidFill>
                  <a:prstClr val="black"/>
                </a:solidFill>
                <a:latin typeface="Times New Roman" panose="02020603050405020304" pitchFamily="18" charset="0"/>
                <a:ea typeface="方正中等线简体" panose="03000509000000000000" pitchFamily="65" charset="-122"/>
                <a:cs typeface="Courier New" panose="02070309020205020404" pitchFamily="49" charset="0"/>
              </a:rPr>
              <a:t>______________________________________________________________________________________________________________________________</a:t>
            </a:r>
            <a:endParaRPr lang="en-US" altLang="zh-CN" sz="2800" kern="100" dirty="0">
              <a:latin typeface="宋体" panose="02010600030101010101" pitchFamily="2" charset="-122"/>
              <a:ea typeface="宋体" panose="02010600030101010101" pitchFamily="2" charset="-122"/>
              <a:cs typeface="Courier New" panose="02070309020205020404" pitchFamily="49" charset="0"/>
            </a:endParaRPr>
          </a:p>
        </p:txBody>
      </p:sp>
      <p:sp>
        <p:nvSpPr>
          <p:cNvPr id="6" name="矩形 5"/>
          <p:cNvSpPr/>
          <p:nvPr/>
        </p:nvSpPr>
        <p:spPr>
          <a:xfrm>
            <a:off x="622598" y="3191408"/>
            <a:ext cx="10925575" cy="1957139"/>
          </a:xfrm>
          <a:prstGeom prst="rect">
            <a:avLst/>
          </a:prstGeom>
        </p:spPr>
        <p:txBody>
          <a:bodyPr wrap="square">
            <a:spAutoFit/>
          </a:bodyPr>
          <a:lstStyle/>
          <a:p>
            <a:pPr algn="just">
              <a:lnSpc>
                <a:spcPct val="150000"/>
              </a:lnSpc>
              <a:spcAft>
                <a:spcPts val="0"/>
              </a:spcAft>
            </a:pPr>
            <a:r>
              <a:rPr lang="en-US" altLang="zh-CN" sz="2800" kern="1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kern="1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原因</a:t>
            </a:r>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：郑和下西洋的航海行为既缺乏经济动因，又给明朝带来巨大财政负担；在西方大航海和早期殖民时代，由于面临来自海域的威胁，明清王朝实行海禁政策。</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5" name="矩形 4"/>
          <p:cNvSpPr/>
          <p:nvPr/>
        </p:nvSpPr>
        <p:spPr>
          <a:xfrm>
            <a:off x="463610" y="909514"/>
            <a:ext cx="11407208" cy="1957139"/>
          </a:xfrm>
          <a:prstGeom prst="rect">
            <a:avLst/>
          </a:prstGeom>
        </p:spPr>
        <p:txBody>
          <a:bodyPr wrap="square">
            <a:spAutoFit/>
          </a:bodyPr>
          <a:lstStyle/>
          <a:p>
            <a:pPr algn="just">
              <a:lnSpc>
                <a:spcPct val="150000"/>
              </a:lnSpc>
              <a:spcAft>
                <a:spcPts val="0"/>
              </a:spcAft>
            </a:pPr>
            <a:r>
              <a:rPr lang="zh-CN" altLang="zh-CN" sz="2800" kern="1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思考：</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香港文化学者王鲁湘博士指出：</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郑和死后，明朝人的身影，从此就从海洋上消失了。</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请根据以上材料和所学知识思考：大航海时代，为何没有中国人的身影？</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553957" y="405458"/>
            <a:ext cx="11082498" cy="5909310"/>
          </a:xfrm>
          <a:prstGeom prst="rect">
            <a:avLst/>
          </a:prstGeom>
        </p:spPr>
        <p:txBody>
          <a:bodyPr wrap="square">
            <a:spAutoFit/>
          </a:bodyPr>
          <a:lstStyle/>
          <a:p>
            <a:pPr algn="just">
              <a:lnSpc>
                <a:spcPct val="150000"/>
              </a:lnSpc>
              <a:spcAft>
                <a:spcPts val="0"/>
              </a:spcAft>
            </a:pPr>
            <a:r>
              <a:rPr lang="zh-CN" altLang="zh-CN" sz="2800" b="1" kern="100" dirty="0">
                <a:latin typeface="Times New Roman" panose="02020603050405020304" pitchFamily="18" charset="0"/>
                <a:ea typeface="微软雅黑" panose="020B0503020204020204" pitchFamily="34" charset="-122"/>
                <a:cs typeface="Times New Roman" panose="02020603050405020304" pitchFamily="18" charset="0"/>
              </a:rPr>
              <a:t>考点二　全球联系的初步建立</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b="1" kern="100" dirty="0">
                <a:solidFill>
                  <a:srgbClr val="0070C0"/>
                </a:solidFill>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b="1" kern="100" dirty="0">
                <a:solidFill>
                  <a:srgbClr val="0070C0"/>
                </a:solidFill>
                <a:latin typeface="Times New Roman" panose="02020603050405020304" pitchFamily="18" charset="0"/>
                <a:ea typeface="方正中等线简体" panose="03000509000000000000" pitchFamily="65" charset="-122"/>
                <a:cs typeface="Times New Roman" panose="02020603050405020304" pitchFamily="18" charset="0"/>
              </a:rPr>
              <a:t>新航路开辟的影响</a:t>
            </a:r>
            <a:endParaRPr lang="zh-CN" altLang="zh-CN" sz="2800" b="1" kern="100" dirty="0">
              <a:solidFill>
                <a:srgbClr val="0070C0"/>
              </a:solidFill>
              <a:latin typeface="Times New Roman" panose="02020603050405020304" pitchFamily="18" charset="0"/>
              <a:ea typeface="方正中等线简体" panose="03000509000000000000" pitchFamily="65" charset="-122"/>
              <a:cs typeface="Times New Roman" panose="02020603050405020304" pitchFamily="18" charset="0"/>
            </a:endParaRPr>
          </a:p>
          <a:p>
            <a:pPr algn="just">
              <a:lnSpc>
                <a:spcPct val="150000"/>
              </a:lnSpc>
              <a:spcAft>
                <a:spcPts val="0"/>
              </a:spcAft>
            </a:pPr>
            <a:r>
              <a:rPr lang="zh-CN" altLang="zh-CN" sz="2800" b="1"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史料一</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欧洲人</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不但自己大发其财，同时一手塑造了整个新世界的风貌与历史</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看不见的病毒以外，另一批因哥伦布航行引发的生物大交换，是由肉眼可见的生命形式组成，从南瓜到野水牛均是。这个大交换的结果</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从人类观点视之</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也是正负参半</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时至今日，两半球之间的动植物交换并未停止，依然在进行。</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r">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摘编自</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美</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艾尔弗雷德</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克罗斯比《哥伦布大交换》</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a:t>
            </a:r>
            <a:endParaRPr lang="en-US"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endParaRPr>
          </a:p>
          <a:p>
            <a:pPr algn="r">
              <a:lnSpc>
                <a:spcPct val="150000"/>
              </a:lnSpc>
              <a:spcAft>
                <a:spcPts val="0"/>
              </a:spcAft>
            </a:pP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原文</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有改动</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406574" y="2347495"/>
            <a:ext cx="11407208" cy="3970318"/>
          </a:xfrm>
          <a:prstGeom prst="rect">
            <a:avLst/>
          </a:prstGeom>
        </p:spPr>
        <p:txBody>
          <a:bodyPr wrap="square">
            <a:spAutoFit/>
          </a:bodyPr>
          <a:lstStyle/>
          <a:p>
            <a:pPr algn="just">
              <a:lnSpc>
                <a:spcPct val="150000"/>
              </a:lnSpc>
              <a:spcAft>
                <a:spcPts val="0"/>
              </a:spcAft>
            </a:pP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试答：</a:t>
            </a:r>
            <a:r>
              <a:rPr lang="en-US" altLang="zh-CN" sz="2800" kern="100" dirty="0" smtClean="0">
                <a:latin typeface="Times New Roman" panose="02020603050405020304" pitchFamily="18" charset="0"/>
                <a:ea typeface="方正中等线简体" panose="03000509000000000000" pitchFamily="65" charset="-122"/>
                <a:cs typeface="Courier New" panose="02070309020205020404" pitchFamily="49" charset="0"/>
              </a:rPr>
              <a:t>_________________________________________________________</a:t>
            </a:r>
            <a:endParaRPr lang="en-US" altLang="zh-CN" sz="2800" kern="100" dirty="0" smtClean="0">
              <a:latin typeface="Times New Roman" panose="02020603050405020304" pitchFamily="18" charset="0"/>
              <a:ea typeface="方正中等线简体" panose="03000509000000000000" pitchFamily="65" charset="-122"/>
              <a:cs typeface="Courier New" panose="02070309020205020404" pitchFamily="49" charset="0"/>
            </a:endParaRPr>
          </a:p>
          <a:p>
            <a:pPr algn="just">
              <a:lnSpc>
                <a:spcPct val="150000"/>
              </a:lnSpc>
            </a:pPr>
            <a:r>
              <a:rPr lang="en-US" altLang="zh-CN" sz="2800" kern="100" dirty="0">
                <a:solidFill>
                  <a:prstClr val="black"/>
                </a:solidFill>
                <a:latin typeface="Times New Roman" panose="02020603050405020304" pitchFamily="18" charset="0"/>
                <a:ea typeface="方正中等线简体" panose="03000509000000000000" pitchFamily="65" charset="-122"/>
                <a:cs typeface="Courier New" panose="02070309020205020404" pitchFamily="49" charset="0"/>
              </a:rPr>
              <a:t>______________________________________________________________________________________________________________________________</a:t>
            </a:r>
            <a:endParaRPr lang="en-US" altLang="zh-CN" sz="280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pPr>
            <a:r>
              <a:rPr lang="en-US" altLang="zh-CN" sz="2800" kern="100" dirty="0">
                <a:solidFill>
                  <a:prstClr val="black"/>
                </a:solidFill>
                <a:latin typeface="Times New Roman" panose="02020603050405020304" pitchFamily="18" charset="0"/>
                <a:ea typeface="方正中等线简体" panose="03000509000000000000" pitchFamily="65" charset="-122"/>
                <a:cs typeface="Courier New" panose="02070309020205020404" pitchFamily="49" charset="0"/>
              </a:rPr>
              <a:t>_______________________________________________________________</a:t>
            </a:r>
            <a:endParaRPr lang="en-US" altLang="zh-CN" sz="280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pPr>
            <a:r>
              <a:rPr lang="en-US" altLang="zh-CN" sz="2800" kern="100" dirty="0">
                <a:solidFill>
                  <a:prstClr val="black"/>
                </a:solidFill>
                <a:latin typeface="Times New Roman" panose="02020603050405020304" pitchFamily="18" charset="0"/>
                <a:ea typeface="方正中等线简体" panose="03000509000000000000" pitchFamily="65" charset="-122"/>
                <a:cs typeface="Courier New" panose="02070309020205020404" pitchFamily="49" charset="0"/>
              </a:rPr>
              <a:t>_______________________________________________________________</a:t>
            </a:r>
            <a:endParaRPr lang="en-US" altLang="zh-CN" sz="280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pPr>
            <a:r>
              <a:rPr lang="en-US" altLang="zh-CN" sz="2800" kern="100" dirty="0" smtClean="0">
                <a:solidFill>
                  <a:prstClr val="black"/>
                </a:solidFill>
                <a:latin typeface="Times New Roman" panose="02020603050405020304" pitchFamily="18" charset="0"/>
                <a:ea typeface="方正中等线简体" panose="03000509000000000000" pitchFamily="65" charset="-122"/>
                <a:cs typeface="Courier New" panose="02070309020205020404" pitchFamily="49" charset="0"/>
              </a:rPr>
              <a:t>_______________________________________________________________</a:t>
            </a:r>
            <a:endParaRPr lang="en-US" altLang="zh-CN" sz="2800" kern="100" dirty="0">
              <a:latin typeface="宋体" panose="02010600030101010101" pitchFamily="2" charset="-122"/>
              <a:ea typeface="宋体" panose="02010600030101010101" pitchFamily="2" charset="-122"/>
              <a:cs typeface="Courier New" panose="02070309020205020404" pitchFamily="49" charset="0"/>
            </a:endParaRPr>
          </a:p>
        </p:txBody>
      </p:sp>
      <p:sp>
        <p:nvSpPr>
          <p:cNvPr id="9" name="矩形 8"/>
          <p:cNvSpPr/>
          <p:nvPr/>
        </p:nvSpPr>
        <p:spPr>
          <a:xfrm>
            <a:off x="463610" y="549474"/>
            <a:ext cx="11407208" cy="1310808"/>
          </a:xfrm>
          <a:prstGeom prst="rect">
            <a:avLst/>
          </a:prstGeom>
        </p:spPr>
        <p:txBody>
          <a:bodyPr wrap="square">
            <a:spAutoFit/>
          </a:bodyPr>
          <a:lstStyle/>
          <a:p>
            <a:pPr algn="just">
              <a:lnSpc>
                <a:spcPct val="150000"/>
              </a:lnSpc>
              <a:spcAft>
                <a:spcPts val="0"/>
              </a:spcAft>
            </a:pPr>
            <a:r>
              <a:rPr lang="zh-CN" altLang="zh-CN" sz="2800" kern="1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思考：</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根据史料一，概括</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哥伦布大交换</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的特点，并结合所学知识，简析</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哥伦布大交换</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的影响。</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6" name="矩形 5"/>
          <p:cNvSpPr/>
          <p:nvPr/>
        </p:nvSpPr>
        <p:spPr>
          <a:xfrm>
            <a:off x="565562" y="2277666"/>
            <a:ext cx="10925575" cy="3970318"/>
          </a:xfrm>
          <a:prstGeom prst="rect">
            <a:avLst/>
          </a:prstGeom>
        </p:spPr>
        <p:txBody>
          <a:bodyPr wrap="square">
            <a:spAutoFit/>
          </a:bodyPr>
          <a:lstStyle/>
          <a:p>
            <a:pPr algn="just">
              <a:lnSpc>
                <a:spcPct val="150000"/>
              </a:lnSpc>
              <a:spcAft>
                <a:spcPts val="0"/>
              </a:spcAft>
            </a:pPr>
            <a:r>
              <a:rPr lang="en-US" altLang="zh-CN" sz="2800" kern="1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kern="1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特点</a:t>
            </a:r>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：欧洲具有主导性；内容具有丰富性；范围具有全球性；结果具有两重性</a:t>
            </a:r>
            <a:r>
              <a:rPr lang="en-US" altLang="zh-CN" sz="2800" kern="100" dirty="0">
                <a:solidFill>
                  <a:srgbClr val="C00000"/>
                </a:solidFill>
                <a:latin typeface="Times New Roman" panose="02020603050405020304" pitchFamily="18" charset="0"/>
                <a:ea typeface="方正中等线简体" panose="03000509000000000000" pitchFamily="65" charset="-122"/>
                <a:cs typeface="Courier New" panose="02070309020205020404" pitchFamily="49" charset="0"/>
              </a:rPr>
              <a:t>(</a:t>
            </a:r>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积极和消极</a:t>
            </a:r>
            <a:r>
              <a:rPr lang="en-US" altLang="zh-CN" sz="2800" kern="100" dirty="0">
                <a:solidFill>
                  <a:srgbClr val="C00000"/>
                </a:solidFill>
                <a:latin typeface="Times New Roman" panose="02020603050405020304" pitchFamily="18" charset="0"/>
                <a:ea typeface="方正中等线简体" panose="03000509000000000000" pitchFamily="65" charset="-122"/>
                <a:cs typeface="Courier New" panose="02070309020205020404" pitchFamily="49" charset="0"/>
              </a:rPr>
              <a:t>)</a:t>
            </a:r>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；时间具有长期性。</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影响：引发了物种的交流以及世界人口分布与自然环境的永久性变化；高产作物的交流与广泛种植为世界人口的增长提供了食物保障；传染疾病的交流导致美洲等地土著居民的大量死亡；整体上促进了世界的交流，推动了世界市场的形成与发展。</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linds(horizontal)">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9"/>
          <p:cNvSpPr>
            <a:spLocks noEditPoints="1"/>
          </p:cNvSpPr>
          <p:nvPr/>
        </p:nvSpPr>
        <p:spPr bwMode="auto">
          <a:xfrm>
            <a:off x="261385" y="-90327"/>
            <a:ext cx="1801306" cy="4107077"/>
          </a:xfrm>
          <a:custGeom>
            <a:avLst/>
            <a:gdLst>
              <a:gd name="T0" fmla="*/ 19 w 244"/>
              <a:gd name="T1" fmla="*/ 27 h 711"/>
              <a:gd name="T2" fmla="*/ 17 w 244"/>
              <a:gd name="T3" fmla="*/ 79 h 711"/>
              <a:gd name="T4" fmla="*/ 16 w 244"/>
              <a:gd name="T5" fmla="*/ 143 h 711"/>
              <a:gd name="T6" fmla="*/ 24 w 244"/>
              <a:gd name="T7" fmla="*/ 235 h 711"/>
              <a:gd name="T8" fmla="*/ 28 w 244"/>
              <a:gd name="T9" fmla="*/ 302 h 711"/>
              <a:gd name="T10" fmla="*/ 46 w 244"/>
              <a:gd name="T11" fmla="*/ 326 h 711"/>
              <a:gd name="T12" fmla="*/ 48 w 244"/>
              <a:gd name="T13" fmla="*/ 359 h 711"/>
              <a:gd name="T14" fmla="*/ 62 w 244"/>
              <a:gd name="T15" fmla="*/ 399 h 711"/>
              <a:gd name="T16" fmla="*/ 71 w 244"/>
              <a:gd name="T17" fmla="*/ 466 h 711"/>
              <a:gd name="T18" fmla="*/ 86 w 244"/>
              <a:gd name="T19" fmla="*/ 578 h 711"/>
              <a:gd name="T20" fmla="*/ 136 w 244"/>
              <a:gd name="T21" fmla="*/ 612 h 711"/>
              <a:gd name="T22" fmla="*/ 160 w 244"/>
              <a:gd name="T23" fmla="*/ 593 h 711"/>
              <a:gd name="T24" fmla="*/ 171 w 244"/>
              <a:gd name="T25" fmla="*/ 701 h 711"/>
              <a:gd name="T26" fmla="*/ 179 w 244"/>
              <a:gd name="T27" fmla="*/ 650 h 711"/>
              <a:gd name="T28" fmla="*/ 203 w 244"/>
              <a:gd name="T29" fmla="*/ 592 h 711"/>
              <a:gd name="T30" fmla="*/ 211 w 244"/>
              <a:gd name="T31" fmla="*/ 572 h 711"/>
              <a:gd name="T32" fmla="*/ 190 w 244"/>
              <a:gd name="T33" fmla="*/ 515 h 711"/>
              <a:gd name="T34" fmla="*/ 156 w 244"/>
              <a:gd name="T35" fmla="*/ 543 h 711"/>
              <a:gd name="T36" fmla="*/ 137 w 244"/>
              <a:gd name="T37" fmla="*/ 556 h 711"/>
              <a:gd name="T38" fmla="*/ 126 w 244"/>
              <a:gd name="T39" fmla="*/ 534 h 711"/>
              <a:gd name="T40" fmla="*/ 135 w 244"/>
              <a:gd name="T41" fmla="*/ 481 h 711"/>
              <a:gd name="T42" fmla="*/ 135 w 244"/>
              <a:gd name="T43" fmla="*/ 488 h 711"/>
              <a:gd name="T44" fmla="*/ 154 w 244"/>
              <a:gd name="T45" fmla="*/ 519 h 711"/>
              <a:gd name="T46" fmla="*/ 177 w 244"/>
              <a:gd name="T47" fmla="*/ 505 h 711"/>
              <a:gd name="T48" fmla="*/ 222 w 244"/>
              <a:gd name="T49" fmla="*/ 462 h 711"/>
              <a:gd name="T50" fmla="*/ 223 w 244"/>
              <a:gd name="T51" fmla="*/ 411 h 711"/>
              <a:gd name="T52" fmla="*/ 232 w 244"/>
              <a:gd name="T53" fmla="*/ 341 h 711"/>
              <a:gd name="T54" fmla="*/ 239 w 244"/>
              <a:gd name="T55" fmla="*/ 245 h 711"/>
              <a:gd name="T56" fmla="*/ 242 w 244"/>
              <a:gd name="T57" fmla="*/ 114 h 711"/>
              <a:gd name="T58" fmla="*/ 203 w 244"/>
              <a:gd name="T59" fmla="*/ 25 h 711"/>
              <a:gd name="T60" fmla="*/ 135 w 244"/>
              <a:gd name="T61" fmla="*/ 12 h 711"/>
              <a:gd name="T62" fmla="*/ 98 w 244"/>
              <a:gd name="T63" fmla="*/ 5 h 711"/>
              <a:gd name="T64" fmla="*/ 51 w 244"/>
              <a:gd name="T65" fmla="*/ 22 h 711"/>
              <a:gd name="T66" fmla="*/ 36 w 244"/>
              <a:gd name="T67" fmla="*/ 31 h 711"/>
              <a:gd name="T68" fmla="*/ 70 w 244"/>
              <a:gd name="T69" fmla="*/ 91 h 711"/>
              <a:gd name="T70" fmla="*/ 34 w 244"/>
              <a:gd name="T71" fmla="*/ 108 h 711"/>
              <a:gd name="T72" fmla="*/ 32 w 244"/>
              <a:gd name="T73" fmla="*/ 227 h 711"/>
              <a:gd name="T74" fmla="*/ 39 w 244"/>
              <a:gd name="T75" fmla="*/ 288 h 711"/>
              <a:gd name="T76" fmla="*/ 49 w 244"/>
              <a:gd name="T77" fmla="*/ 350 h 711"/>
              <a:gd name="T78" fmla="*/ 213 w 244"/>
              <a:gd name="T79" fmla="*/ 417 h 711"/>
              <a:gd name="T80" fmla="*/ 212 w 244"/>
              <a:gd name="T81" fmla="*/ 427 h 711"/>
              <a:gd name="T82" fmla="*/ 146 w 244"/>
              <a:gd name="T83" fmla="*/ 436 h 711"/>
              <a:gd name="T84" fmla="*/ 176 w 244"/>
              <a:gd name="T85" fmla="*/ 443 h 711"/>
              <a:gd name="T86" fmla="*/ 149 w 244"/>
              <a:gd name="T87" fmla="*/ 447 h 711"/>
              <a:gd name="T88" fmla="*/ 203 w 244"/>
              <a:gd name="T89" fmla="*/ 460 h 711"/>
              <a:gd name="T90" fmla="*/ 84 w 244"/>
              <a:gd name="T91" fmla="*/ 469 h 711"/>
              <a:gd name="T92" fmla="*/ 183 w 244"/>
              <a:gd name="T93" fmla="*/ 473 h 711"/>
              <a:gd name="T94" fmla="*/ 191 w 244"/>
              <a:gd name="T95" fmla="*/ 488 h 711"/>
              <a:gd name="T96" fmla="*/ 133 w 244"/>
              <a:gd name="T97" fmla="*/ 490 h 711"/>
              <a:gd name="T98" fmla="*/ 168 w 244"/>
              <a:gd name="T99" fmla="*/ 499 h 711"/>
              <a:gd name="T100" fmla="*/ 94 w 244"/>
              <a:gd name="T101" fmla="*/ 527 h 711"/>
              <a:gd name="T102" fmla="*/ 98 w 244"/>
              <a:gd name="T103" fmla="*/ 543 h 711"/>
              <a:gd name="T104" fmla="*/ 98 w 244"/>
              <a:gd name="T105" fmla="*/ 553 h 711"/>
              <a:gd name="T106" fmla="*/ 168 w 244"/>
              <a:gd name="T107" fmla="*/ 563 h 711"/>
              <a:gd name="T108" fmla="*/ 131 w 244"/>
              <a:gd name="T109" fmla="*/ 576 h 711"/>
              <a:gd name="T110" fmla="*/ 171 w 244"/>
              <a:gd name="T111" fmla="*/ 573 h 711"/>
              <a:gd name="T112" fmla="*/ 189 w 244"/>
              <a:gd name="T113" fmla="*/ 576 h 711"/>
              <a:gd name="T114" fmla="*/ 117 w 244"/>
              <a:gd name="T115" fmla="*/ 578 h 711"/>
              <a:gd name="T116" fmla="*/ 127 w 244"/>
              <a:gd name="T117" fmla="*/ 582 h 711"/>
              <a:gd name="T118" fmla="*/ 177 w 244"/>
              <a:gd name="T119" fmla="*/ 602 h 711"/>
              <a:gd name="T120" fmla="*/ 169 w 244"/>
              <a:gd name="T121" fmla="*/ 596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4" h="711">
                <a:moveTo>
                  <a:pt x="124" y="9"/>
                </a:moveTo>
                <a:cubicBezTo>
                  <a:pt x="124" y="9"/>
                  <a:pt x="124" y="10"/>
                  <a:pt x="123" y="10"/>
                </a:cubicBezTo>
                <a:cubicBezTo>
                  <a:pt x="123" y="9"/>
                  <a:pt x="123" y="9"/>
                  <a:pt x="123" y="9"/>
                </a:cubicBezTo>
                <a:cubicBezTo>
                  <a:pt x="124" y="7"/>
                  <a:pt x="123" y="5"/>
                  <a:pt x="123" y="3"/>
                </a:cubicBezTo>
                <a:cubicBezTo>
                  <a:pt x="115" y="0"/>
                  <a:pt x="106" y="1"/>
                  <a:pt x="98" y="3"/>
                </a:cubicBezTo>
                <a:cubicBezTo>
                  <a:pt x="96" y="0"/>
                  <a:pt x="95" y="4"/>
                  <a:pt x="92" y="1"/>
                </a:cubicBezTo>
                <a:cubicBezTo>
                  <a:pt x="92" y="4"/>
                  <a:pt x="94" y="6"/>
                  <a:pt x="95" y="9"/>
                </a:cubicBezTo>
                <a:cubicBezTo>
                  <a:pt x="92" y="8"/>
                  <a:pt x="86" y="8"/>
                  <a:pt x="86" y="5"/>
                </a:cubicBezTo>
                <a:cubicBezTo>
                  <a:pt x="83" y="4"/>
                  <a:pt x="83" y="6"/>
                  <a:pt x="81" y="7"/>
                </a:cubicBezTo>
                <a:cubicBezTo>
                  <a:pt x="77" y="3"/>
                  <a:pt x="67" y="5"/>
                  <a:pt x="61" y="4"/>
                </a:cubicBezTo>
                <a:cubicBezTo>
                  <a:pt x="60" y="5"/>
                  <a:pt x="60" y="5"/>
                  <a:pt x="59" y="6"/>
                </a:cubicBezTo>
                <a:cubicBezTo>
                  <a:pt x="56" y="5"/>
                  <a:pt x="55" y="6"/>
                  <a:pt x="51" y="5"/>
                </a:cubicBezTo>
                <a:cubicBezTo>
                  <a:pt x="51" y="6"/>
                  <a:pt x="51" y="8"/>
                  <a:pt x="52" y="9"/>
                </a:cubicBezTo>
                <a:cubicBezTo>
                  <a:pt x="50" y="8"/>
                  <a:pt x="49" y="9"/>
                  <a:pt x="48" y="7"/>
                </a:cubicBezTo>
                <a:cubicBezTo>
                  <a:pt x="45" y="9"/>
                  <a:pt x="42" y="8"/>
                  <a:pt x="39" y="11"/>
                </a:cubicBezTo>
                <a:cubicBezTo>
                  <a:pt x="41" y="11"/>
                  <a:pt x="40" y="13"/>
                  <a:pt x="42" y="13"/>
                </a:cubicBezTo>
                <a:cubicBezTo>
                  <a:pt x="44" y="12"/>
                  <a:pt x="41" y="12"/>
                  <a:pt x="42" y="11"/>
                </a:cubicBezTo>
                <a:cubicBezTo>
                  <a:pt x="44" y="11"/>
                  <a:pt x="43" y="14"/>
                  <a:pt x="46" y="13"/>
                </a:cubicBezTo>
                <a:cubicBezTo>
                  <a:pt x="46" y="12"/>
                  <a:pt x="46" y="11"/>
                  <a:pt x="48" y="10"/>
                </a:cubicBezTo>
                <a:cubicBezTo>
                  <a:pt x="48" y="13"/>
                  <a:pt x="51" y="12"/>
                  <a:pt x="53" y="11"/>
                </a:cubicBezTo>
                <a:cubicBezTo>
                  <a:pt x="56" y="16"/>
                  <a:pt x="52" y="17"/>
                  <a:pt x="49" y="20"/>
                </a:cubicBezTo>
                <a:cubicBezTo>
                  <a:pt x="47" y="19"/>
                  <a:pt x="47" y="19"/>
                  <a:pt x="45" y="21"/>
                </a:cubicBezTo>
                <a:cubicBezTo>
                  <a:pt x="42" y="17"/>
                  <a:pt x="34" y="23"/>
                  <a:pt x="30" y="20"/>
                </a:cubicBezTo>
                <a:cubicBezTo>
                  <a:pt x="29" y="21"/>
                  <a:pt x="29" y="23"/>
                  <a:pt x="27" y="23"/>
                </a:cubicBezTo>
                <a:cubicBezTo>
                  <a:pt x="24" y="22"/>
                  <a:pt x="10" y="24"/>
                  <a:pt x="7" y="29"/>
                </a:cubicBezTo>
                <a:cubicBezTo>
                  <a:pt x="12" y="30"/>
                  <a:pt x="16" y="30"/>
                  <a:pt x="19" y="27"/>
                </a:cubicBezTo>
                <a:cubicBezTo>
                  <a:pt x="24" y="30"/>
                  <a:pt x="27" y="26"/>
                  <a:pt x="33" y="27"/>
                </a:cubicBezTo>
                <a:cubicBezTo>
                  <a:pt x="33" y="30"/>
                  <a:pt x="31" y="31"/>
                  <a:pt x="30" y="33"/>
                </a:cubicBezTo>
                <a:cubicBezTo>
                  <a:pt x="28" y="33"/>
                  <a:pt x="28" y="32"/>
                  <a:pt x="27" y="31"/>
                </a:cubicBezTo>
                <a:cubicBezTo>
                  <a:pt x="27" y="32"/>
                  <a:pt x="28" y="33"/>
                  <a:pt x="28" y="34"/>
                </a:cubicBezTo>
                <a:cubicBezTo>
                  <a:pt x="21" y="34"/>
                  <a:pt x="19" y="37"/>
                  <a:pt x="12" y="36"/>
                </a:cubicBezTo>
                <a:cubicBezTo>
                  <a:pt x="11" y="41"/>
                  <a:pt x="3" y="37"/>
                  <a:pt x="2" y="42"/>
                </a:cubicBezTo>
                <a:cubicBezTo>
                  <a:pt x="8" y="40"/>
                  <a:pt x="20" y="41"/>
                  <a:pt x="24" y="38"/>
                </a:cubicBezTo>
                <a:cubicBezTo>
                  <a:pt x="25" y="40"/>
                  <a:pt x="28" y="39"/>
                  <a:pt x="29" y="40"/>
                </a:cubicBezTo>
                <a:cubicBezTo>
                  <a:pt x="26" y="49"/>
                  <a:pt x="6" y="45"/>
                  <a:pt x="0" y="53"/>
                </a:cubicBezTo>
                <a:cubicBezTo>
                  <a:pt x="4" y="55"/>
                  <a:pt x="7" y="53"/>
                  <a:pt x="9" y="51"/>
                </a:cubicBezTo>
                <a:cubicBezTo>
                  <a:pt x="12" y="53"/>
                  <a:pt x="15" y="53"/>
                  <a:pt x="17" y="52"/>
                </a:cubicBezTo>
                <a:cubicBezTo>
                  <a:pt x="27" y="57"/>
                  <a:pt x="9" y="59"/>
                  <a:pt x="5" y="62"/>
                </a:cubicBezTo>
                <a:cubicBezTo>
                  <a:pt x="6" y="62"/>
                  <a:pt x="6" y="63"/>
                  <a:pt x="5" y="64"/>
                </a:cubicBezTo>
                <a:cubicBezTo>
                  <a:pt x="8" y="63"/>
                  <a:pt x="10" y="63"/>
                  <a:pt x="11" y="65"/>
                </a:cubicBezTo>
                <a:cubicBezTo>
                  <a:pt x="11" y="61"/>
                  <a:pt x="16" y="66"/>
                  <a:pt x="19" y="63"/>
                </a:cubicBezTo>
                <a:cubicBezTo>
                  <a:pt x="20" y="62"/>
                  <a:pt x="18" y="59"/>
                  <a:pt x="20" y="59"/>
                </a:cubicBezTo>
                <a:cubicBezTo>
                  <a:pt x="23" y="59"/>
                  <a:pt x="22" y="61"/>
                  <a:pt x="22" y="63"/>
                </a:cubicBezTo>
                <a:cubicBezTo>
                  <a:pt x="24" y="64"/>
                  <a:pt x="25" y="64"/>
                  <a:pt x="26" y="64"/>
                </a:cubicBezTo>
                <a:cubicBezTo>
                  <a:pt x="25" y="67"/>
                  <a:pt x="22" y="67"/>
                  <a:pt x="20" y="69"/>
                </a:cubicBezTo>
                <a:cubicBezTo>
                  <a:pt x="18" y="69"/>
                  <a:pt x="20" y="68"/>
                  <a:pt x="18" y="67"/>
                </a:cubicBezTo>
                <a:cubicBezTo>
                  <a:pt x="17" y="71"/>
                  <a:pt x="14" y="70"/>
                  <a:pt x="10" y="70"/>
                </a:cubicBezTo>
                <a:cubicBezTo>
                  <a:pt x="11" y="72"/>
                  <a:pt x="8" y="73"/>
                  <a:pt x="11" y="74"/>
                </a:cubicBezTo>
                <a:cubicBezTo>
                  <a:pt x="12" y="71"/>
                  <a:pt x="17" y="75"/>
                  <a:pt x="20" y="74"/>
                </a:cubicBezTo>
                <a:cubicBezTo>
                  <a:pt x="22" y="72"/>
                  <a:pt x="19" y="71"/>
                  <a:pt x="21" y="70"/>
                </a:cubicBezTo>
                <a:cubicBezTo>
                  <a:pt x="24" y="71"/>
                  <a:pt x="21" y="74"/>
                  <a:pt x="23" y="77"/>
                </a:cubicBezTo>
                <a:cubicBezTo>
                  <a:pt x="20" y="77"/>
                  <a:pt x="18" y="77"/>
                  <a:pt x="17" y="79"/>
                </a:cubicBezTo>
                <a:cubicBezTo>
                  <a:pt x="11" y="78"/>
                  <a:pt x="11" y="81"/>
                  <a:pt x="5" y="82"/>
                </a:cubicBezTo>
                <a:cubicBezTo>
                  <a:pt x="4" y="83"/>
                  <a:pt x="3" y="85"/>
                  <a:pt x="3" y="86"/>
                </a:cubicBezTo>
                <a:cubicBezTo>
                  <a:pt x="5" y="88"/>
                  <a:pt x="8" y="85"/>
                  <a:pt x="10" y="84"/>
                </a:cubicBezTo>
                <a:cubicBezTo>
                  <a:pt x="11" y="85"/>
                  <a:pt x="15" y="84"/>
                  <a:pt x="16" y="83"/>
                </a:cubicBezTo>
                <a:cubicBezTo>
                  <a:pt x="16" y="85"/>
                  <a:pt x="16" y="86"/>
                  <a:pt x="17" y="86"/>
                </a:cubicBezTo>
                <a:cubicBezTo>
                  <a:pt x="19" y="85"/>
                  <a:pt x="17" y="85"/>
                  <a:pt x="17" y="83"/>
                </a:cubicBezTo>
                <a:cubicBezTo>
                  <a:pt x="20" y="84"/>
                  <a:pt x="20" y="82"/>
                  <a:pt x="21" y="82"/>
                </a:cubicBezTo>
                <a:cubicBezTo>
                  <a:pt x="20" y="86"/>
                  <a:pt x="24" y="81"/>
                  <a:pt x="25" y="83"/>
                </a:cubicBezTo>
                <a:cubicBezTo>
                  <a:pt x="19" y="88"/>
                  <a:pt x="11" y="91"/>
                  <a:pt x="5" y="96"/>
                </a:cubicBezTo>
                <a:cubicBezTo>
                  <a:pt x="9" y="96"/>
                  <a:pt x="11" y="94"/>
                  <a:pt x="17" y="95"/>
                </a:cubicBezTo>
                <a:cubicBezTo>
                  <a:pt x="17" y="94"/>
                  <a:pt x="16" y="92"/>
                  <a:pt x="17" y="92"/>
                </a:cubicBezTo>
                <a:cubicBezTo>
                  <a:pt x="18" y="93"/>
                  <a:pt x="20" y="93"/>
                  <a:pt x="20" y="95"/>
                </a:cubicBezTo>
                <a:cubicBezTo>
                  <a:pt x="17" y="94"/>
                  <a:pt x="19" y="97"/>
                  <a:pt x="19" y="97"/>
                </a:cubicBezTo>
                <a:cubicBezTo>
                  <a:pt x="14" y="98"/>
                  <a:pt x="18" y="101"/>
                  <a:pt x="19" y="101"/>
                </a:cubicBezTo>
                <a:cubicBezTo>
                  <a:pt x="18" y="103"/>
                  <a:pt x="16" y="103"/>
                  <a:pt x="17" y="106"/>
                </a:cubicBezTo>
                <a:cubicBezTo>
                  <a:pt x="18" y="106"/>
                  <a:pt x="19" y="105"/>
                  <a:pt x="19" y="106"/>
                </a:cubicBezTo>
                <a:cubicBezTo>
                  <a:pt x="15" y="108"/>
                  <a:pt x="19" y="107"/>
                  <a:pt x="18" y="112"/>
                </a:cubicBezTo>
                <a:cubicBezTo>
                  <a:pt x="17" y="112"/>
                  <a:pt x="16" y="113"/>
                  <a:pt x="17" y="113"/>
                </a:cubicBezTo>
                <a:cubicBezTo>
                  <a:pt x="18" y="112"/>
                  <a:pt x="21" y="112"/>
                  <a:pt x="22" y="111"/>
                </a:cubicBezTo>
                <a:cubicBezTo>
                  <a:pt x="20" y="114"/>
                  <a:pt x="24" y="123"/>
                  <a:pt x="17" y="120"/>
                </a:cubicBezTo>
                <a:cubicBezTo>
                  <a:pt x="16" y="122"/>
                  <a:pt x="18" y="122"/>
                  <a:pt x="17" y="124"/>
                </a:cubicBezTo>
                <a:cubicBezTo>
                  <a:pt x="19" y="125"/>
                  <a:pt x="21" y="122"/>
                  <a:pt x="22" y="123"/>
                </a:cubicBezTo>
                <a:cubicBezTo>
                  <a:pt x="22" y="124"/>
                  <a:pt x="19" y="124"/>
                  <a:pt x="19" y="125"/>
                </a:cubicBezTo>
                <a:cubicBezTo>
                  <a:pt x="22" y="126"/>
                  <a:pt x="19" y="127"/>
                  <a:pt x="21" y="129"/>
                </a:cubicBezTo>
                <a:cubicBezTo>
                  <a:pt x="20" y="130"/>
                  <a:pt x="19" y="130"/>
                  <a:pt x="17" y="130"/>
                </a:cubicBezTo>
                <a:cubicBezTo>
                  <a:pt x="18" y="135"/>
                  <a:pt x="12" y="140"/>
                  <a:pt x="16" y="143"/>
                </a:cubicBezTo>
                <a:cubicBezTo>
                  <a:pt x="17" y="143"/>
                  <a:pt x="18" y="142"/>
                  <a:pt x="18" y="143"/>
                </a:cubicBezTo>
                <a:cubicBezTo>
                  <a:pt x="18" y="145"/>
                  <a:pt x="17" y="146"/>
                  <a:pt x="17" y="148"/>
                </a:cubicBezTo>
                <a:cubicBezTo>
                  <a:pt x="16" y="148"/>
                  <a:pt x="16" y="147"/>
                  <a:pt x="15" y="146"/>
                </a:cubicBezTo>
                <a:cubicBezTo>
                  <a:pt x="16" y="151"/>
                  <a:pt x="17" y="160"/>
                  <a:pt x="14" y="163"/>
                </a:cubicBezTo>
                <a:cubicBezTo>
                  <a:pt x="17" y="165"/>
                  <a:pt x="15" y="169"/>
                  <a:pt x="13" y="170"/>
                </a:cubicBezTo>
                <a:cubicBezTo>
                  <a:pt x="18" y="172"/>
                  <a:pt x="15" y="177"/>
                  <a:pt x="16" y="179"/>
                </a:cubicBezTo>
                <a:cubicBezTo>
                  <a:pt x="16" y="179"/>
                  <a:pt x="17" y="178"/>
                  <a:pt x="17" y="178"/>
                </a:cubicBezTo>
                <a:cubicBezTo>
                  <a:pt x="17" y="178"/>
                  <a:pt x="18" y="178"/>
                  <a:pt x="18" y="179"/>
                </a:cubicBezTo>
                <a:cubicBezTo>
                  <a:pt x="15" y="180"/>
                  <a:pt x="18" y="180"/>
                  <a:pt x="18" y="181"/>
                </a:cubicBezTo>
                <a:cubicBezTo>
                  <a:pt x="18" y="186"/>
                  <a:pt x="15" y="195"/>
                  <a:pt x="21" y="198"/>
                </a:cubicBezTo>
                <a:cubicBezTo>
                  <a:pt x="19" y="198"/>
                  <a:pt x="18" y="198"/>
                  <a:pt x="17" y="198"/>
                </a:cubicBezTo>
                <a:cubicBezTo>
                  <a:pt x="19" y="202"/>
                  <a:pt x="18" y="204"/>
                  <a:pt x="17" y="209"/>
                </a:cubicBezTo>
                <a:cubicBezTo>
                  <a:pt x="19" y="208"/>
                  <a:pt x="18" y="211"/>
                  <a:pt x="20" y="211"/>
                </a:cubicBezTo>
                <a:cubicBezTo>
                  <a:pt x="19" y="213"/>
                  <a:pt x="18" y="213"/>
                  <a:pt x="17" y="214"/>
                </a:cubicBezTo>
                <a:cubicBezTo>
                  <a:pt x="18" y="216"/>
                  <a:pt x="20" y="213"/>
                  <a:pt x="21" y="215"/>
                </a:cubicBezTo>
                <a:cubicBezTo>
                  <a:pt x="17" y="217"/>
                  <a:pt x="22" y="219"/>
                  <a:pt x="19" y="222"/>
                </a:cubicBezTo>
                <a:cubicBezTo>
                  <a:pt x="17" y="221"/>
                  <a:pt x="20" y="218"/>
                  <a:pt x="18" y="218"/>
                </a:cubicBezTo>
                <a:cubicBezTo>
                  <a:pt x="16" y="220"/>
                  <a:pt x="16" y="226"/>
                  <a:pt x="19" y="224"/>
                </a:cubicBezTo>
                <a:cubicBezTo>
                  <a:pt x="18" y="224"/>
                  <a:pt x="22" y="224"/>
                  <a:pt x="24" y="222"/>
                </a:cubicBezTo>
                <a:cubicBezTo>
                  <a:pt x="23" y="224"/>
                  <a:pt x="20" y="224"/>
                  <a:pt x="20" y="227"/>
                </a:cubicBezTo>
                <a:cubicBezTo>
                  <a:pt x="20" y="228"/>
                  <a:pt x="22" y="228"/>
                  <a:pt x="23" y="229"/>
                </a:cubicBezTo>
                <a:cubicBezTo>
                  <a:pt x="21" y="229"/>
                  <a:pt x="21" y="232"/>
                  <a:pt x="23" y="232"/>
                </a:cubicBezTo>
                <a:cubicBezTo>
                  <a:pt x="25" y="232"/>
                  <a:pt x="20" y="230"/>
                  <a:pt x="24" y="230"/>
                </a:cubicBezTo>
                <a:cubicBezTo>
                  <a:pt x="26" y="230"/>
                  <a:pt x="29" y="230"/>
                  <a:pt x="29" y="232"/>
                </a:cubicBezTo>
                <a:cubicBezTo>
                  <a:pt x="27" y="232"/>
                  <a:pt x="27" y="231"/>
                  <a:pt x="24" y="231"/>
                </a:cubicBezTo>
                <a:cubicBezTo>
                  <a:pt x="23" y="233"/>
                  <a:pt x="24" y="233"/>
                  <a:pt x="24" y="235"/>
                </a:cubicBezTo>
                <a:cubicBezTo>
                  <a:pt x="23" y="233"/>
                  <a:pt x="21" y="235"/>
                  <a:pt x="20" y="236"/>
                </a:cubicBezTo>
                <a:cubicBezTo>
                  <a:pt x="22" y="237"/>
                  <a:pt x="25" y="236"/>
                  <a:pt x="25" y="237"/>
                </a:cubicBezTo>
                <a:cubicBezTo>
                  <a:pt x="20" y="238"/>
                  <a:pt x="23" y="243"/>
                  <a:pt x="23" y="246"/>
                </a:cubicBezTo>
                <a:cubicBezTo>
                  <a:pt x="27" y="248"/>
                  <a:pt x="25" y="248"/>
                  <a:pt x="30" y="251"/>
                </a:cubicBezTo>
                <a:cubicBezTo>
                  <a:pt x="27" y="252"/>
                  <a:pt x="26" y="248"/>
                  <a:pt x="25" y="250"/>
                </a:cubicBezTo>
                <a:cubicBezTo>
                  <a:pt x="25" y="250"/>
                  <a:pt x="26" y="252"/>
                  <a:pt x="25" y="253"/>
                </a:cubicBezTo>
                <a:cubicBezTo>
                  <a:pt x="22" y="253"/>
                  <a:pt x="24" y="251"/>
                  <a:pt x="23" y="251"/>
                </a:cubicBezTo>
                <a:cubicBezTo>
                  <a:pt x="23" y="252"/>
                  <a:pt x="21" y="251"/>
                  <a:pt x="19" y="251"/>
                </a:cubicBezTo>
                <a:cubicBezTo>
                  <a:pt x="20" y="255"/>
                  <a:pt x="19" y="257"/>
                  <a:pt x="24" y="259"/>
                </a:cubicBezTo>
                <a:cubicBezTo>
                  <a:pt x="25" y="258"/>
                  <a:pt x="22" y="256"/>
                  <a:pt x="24" y="256"/>
                </a:cubicBezTo>
                <a:cubicBezTo>
                  <a:pt x="24" y="257"/>
                  <a:pt x="26" y="262"/>
                  <a:pt x="24" y="262"/>
                </a:cubicBezTo>
                <a:cubicBezTo>
                  <a:pt x="22" y="261"/>
                  <a:pt x="24" y="260"/>
                  <a:pt x="23" y="260"/>
                </a:cubicBezTo>
                <a:cubicBezTo>
                  <a:pt x="22" y="261"/>
                  <a:pt x="19" y="260"/>
                  <a:pt x="19" y="262"/>
                </a:cubicBezTo>
                <a:cubicBezTo>
                  <a:pt x="22" y="262"/>
                  <a:pt x="22" y="268"/>
                  <a:pt x="24" y="265"/>
                </a:cubicBezTo>
                <a:cubicBezTo>
                  <a:pt x="23" y="269"/>
                  <a:pt x="23" y="274"/>
                  <a:pt x="25" y="277"/>
                </a:cubicBezTo>
                <a:cubicBezTo>
                  <a:pt x="28" y="276"/>
                  <a:pt x="25" y="275"/>
                  <a:pt x="27" y="274"/>
                </a:cubicBezTo>
                <a:cubicBezTo>
                  <a:pt x="28" y="275"/>
                  <a:pt x="28" y="277"/>
                  <a:pt x="28" y="279"/>
                </a:cubicBezTo>
                <a:cubicBezTo>
                  <a:pt x="24" y="278"/>
                  <a:pt x="22" y="281"/>
                  <a:pt x="25" y="282"/>
                </a:cubicBezTo>
                <a:cubicBezTo>
                  <a:pt x="25" y="280"/>
                  <a:pt x="29" y="278"/>
                  <a:pt x="30" y="280"/>
                </a:cubicBezTo>
                <a:cubicBezTo>
                  <a:pt x="27" y="282"/>
                  <a:pt x="26" y="285"/>
                  <a:pt x="27" y="288"/>
                </a:cubicBezTo>
                <a:cubicBezTo>
                  <a:pt x="25" y="289"/>
                  <a:pt x="23" y="289"/>
                  <a:pt x="23" y="290"/>
                </a:cubicBezTo>
                <a:cubicBezTo>
                  <a:pt x="25" y="289"/>
                  <a:pt x="25" y="292"/>
                  <a:pt x="27" y="292"/>
                </a:cubicBezTo>
                <a:cubicBezTo>
                  <a:pt x="24" y="293"/>
                  <a:pt x="25" y="293"/>
                  <a:pt x="24" y="292"/>
                </a:cubicBezTo>
                <a:cubicBezTo>
                  <a:pt x="25" y="294"/>
                  <a:pt x="23" y="296"/>
                  <a:pt x="23" y="298"/>
                </a:cubicBezTo>
                <a:cubicBezTo>
                  <a:pt x="24" y="298"/>
                  <a:pt x="24" y="297"/>
                  <a:pt x="25" y="297"/>
                </a:cubicBezTo>
                <a:cubicBezTo>
                  <a:pt x="27" y="299"/>
                  <a:pt x="27" y="299"/>
                  <a:pt x="28" y="302"/>
                </a:cubicBezTo>
                <a:cubicBezTo>
                  <a:pt x="27" y="301"/>
                  <a:pt x="24" y="300"/>
                  <a:pt x="24" y="303"/>
                </a:cubicBezTo>
                <a:cubicBezTo>
                  <a:pt x="29" y="302"/>
                  <a:pt x="28" y="305"/>
                  <a:pt x="31" y="304"/>
                </a:cubicBezTo>
                <a:cubicBezTo>
                  <a:pt x="31" y="302"/>
                  <a:pt x="31" y="303"/>
                  <a:pt x="32" y="302"/>
                </a:cubicBezTo>
                <a:cubicBezTo>
                  <a:pt x="30" y="302"/>
                  <a:pt x="29" y="302"/>
                  <a:pt x="29" y="301"/>
                </a:cubicBezTo>
                <a:cubicBezTo>
                  <a:pt x="30" y="300"/>
                  <a:pt x="28" y="296"/>
                  <a:pt x="31" y="296"/>
                </a:cubicBezTo>
                <a:cubicBezTo>
                  <a:pt x="32" y="299"/>
                  <a:pt x="38" y="298"/>
                  <a:pt x="38" y="298"/>
                </a:cubicBezTo>
                <a:cubicBezTo>
                  <a:pt x="35" y="299"/>
                  <a:pt x="39" y="299"/>
                  <a:pt x="39" y="300"/>
                </a:cubicBezTo>
                <a:cubicBezTo>
                  <a:pt x="37" y="299"/>
                  <a:pt x="35" y="301"/>
                  <a:pt x="37" y="301"/>
                </a:cubicBezTo>
                <a:cubicBezTo>
                  <a:pt x="37" y="300"/>
                  <a:pt x="39" y="301"/>
                  <a:pt x="41" y="301"/>
                </a:cubicBezTo>
                <a:cubicBezTo>
                  <a:pt x="39" y="302"/>
                  <a:pt x="41" y="304"/>
                  <a:pt x="42" y="304"/>
                </a:cubicBezTo>
                <a:cubicBezTo>
                  <a:pt x="40" y="304"/>
                  <a:pt x="38" y="304"/>
                  <a:pt x="38" y="306"/>
                </a:cubicBezTo>
                <a:cubicBezTo>
                  <a:pt x="40" y="307"/>
                  <a:pt x="41" y="308"/>
                  <a:pt x="42" y="308"/>
                </a:cubicBezTo>
                <a:cubicBezTo>
                  <a:pt x="41" y="308"/>
                  <a:pt x="41" y="309"/>
                  <a:pt x="40" y="309"/>
                </a:cubicBezTo>
                <a:cubicBezTo>
                  <a:pt x="39" y="307"/>
                  <a:pt x="38" y="305"/>
                  <a:pt x="35" y="305"/>
                </a:cubicBezTo>
                <a:cubicBezTo>
                  <a:pt x="33" y="308"/>
                  <a:pt x="36" y="310"/>
                  <a:pt x="40" y="310"/>
                </a:cubicBezTo>
                <a:cubicBezTo>
                  <a:pt x="38" y="312"/>
                  <a:pt x="42" y="312"/>
                  <a:pt x="41" y="314"/>
                </a:cubicBezTo>
                <a:cubicBezTo>
                  <a:pt x="40" y="314"/>
                  <a:pt x="40" y="315"/>
                  <a:pt x="38" y="315"/>
                </a:cubicBezTo>
                <a:cubicBezTo>
                  <a:pt x="38" y="313"/>
                  <a:pt x="40" y="313"/>
                  <a:pt x="38" y="312"/>
                </a:cubicBezTo>
                <a:cubicBezTo>
                  <a:pt x="35" y="311"/>
                  <a:pt x="36" y="313"/>
                  <a:pt x="35" y="314"/>
                </a:cubicBezTo>
                <a:cubicBezTo>
                  <a:pt x="35" y="313"/>
                  <a:pt x="33" y="313"/>
                  <a:pt x="33" y="314"/>
                </a:cubicBezTo>
                <a:cubicBezTo>
                  <a:pt x="37" y="314"/>
                  <a:pt x="36" y="317"/>
                  <a:pt x="37" y="319"/>
                </a:cubicBezTo>
                <a:cubicBezTo>
                  <a:pt x="38" y="318"/>
                  <a:pt x="39" y="318"/>
                  <a:pt x="41" y="317"/>
                </a:cubicBezTo>
                <a:cubicBezTo>
                  <a:pt x="41" y="319"/>
                  <a:pt x="36" y="320"/>
                  <a:pt x="38" y="321"/>
                </a:cubicBezTo>
                <a:cubicBezTo>
                  <a:pt x="40" y="319"/>
                  <a:pt x="38" y="322"/>
                  <a:pt x="38" y="323"/>
                </a:cubicBezTo>
                <a:cubicBezTo>
                  <a:pt x="41" y="320"/>
                  <a:pt x="47" y="321"/>
                  <a:pt x="49" y="322"/>
                </a:cubicBezTo>
                <a:cubicBezTo>
                  <a:pt x="47" y="322"/>
                  <a:pt x="48" y="325"/>
                  <a:pt x="46" y="326"/>
                </a:cubicBezTo>
                <a:cubicBezTo>
                  <a:pt x="45" y="326"/>
                  <a:pt x="45" y="326"/>
                  <a:pt x="44" y="326"/>
                </a:cubicBezTo>
                <a:cubicBezTo>
                  <a:pt x="43" y="324"/>
                  <a:pt x="47" y="323"/>
                  <a:pt x="44" y="322"/>
                </a:cubicBezTo>
                <a:cubicBezTo>
                  <a:pt x="44" y="322"/>
                  <a:pt x="44" y="323"/>
                  <a:pt x="43" y="323"/>
                </a:cubicBezTo>
                <a:cubicBezTo>
                  <a:pt x="43" y="323"/>
                  <a:pt x="43" y="322"/>
                  <a:pt x="42" y="322"/>
                </a:cubicBezTo>
                <a:cubicBezTo>
                  <a:pt x="42" y="328"/>
                  <a:pt x="44" y="330"/>
                  <a:pt x="41" y="333"/>
                </a:cubicBezTo>
                <a:cubicBezTo>
                  <a:pt x="44" y="333"/>
                  <a:pt x="39" y="337"/>
                  <a:pt x="42" y="338"/>
                </a:cubicBezTo>
                <a:cubicBezTo>
                  <a:pt x="43" y="338"/>
                  <a:pt x="43" y="336"/>
                  <a:pt x="45" y="336"/>
                </a:cubicBezTo>
                <a:cubicBezTo>
                  <a:pt x="46" y="337"/>
                  <a:pt x="45" y="339"/>
                  <a:pt x="44" y="340"/>
                </a:cubicBezTo>
                <a:cubicBezTo>
                  <a:pt x="43" y="339"/>
                  <a:pt x="42" y="341"/>
                  <a:pt x="41" y="339"/>
                </a:cubicBezTo>
                <a:cubicBezTo>
                  <a:pt x="40" y="340"/>
                  <a:pt x="41" y="341"/>
                  <a:pt x="42" y="342"/>
                </a:cubicBezTo>
                <a:cubicBezTo>
                  <a:pt x="45" y="340"/>
                  <a:pt x="47" y="341"/>
                  <a:pt x="49" y="339"/>
                </a:cubicBezTo>
                <a:cubicBezTo>
                  <a:pt x="50" y="341"/>
                  <a:pt x="48" y="341"/>
                  <a:pt x="48" y="343"/>
                </a:cubicBezTo>
                <a:cubicBezTo>
                  <a:pt x="46" y="341"/>
                  <a:pt x="46" y="347"/>
                  <a:pt x="42" y="345"/>
                </a:cubicBezTo>
                <a:cubicBezTo>
                  <a:pt x="42" y="345"/>
                  <a:pt x="39" y="348"/>
                  <a:pt x="42" y="348"/>
                </a:cubicBezTo>
                <a:cubicBezTo>
                  <a:pt x="40" y="347"/>
                  <a:pt x="45" y="347"/>
                  <a:pt x="44" y="348"/>
                </a:cubicBezTo>
                <a:cubicBezTo>
                  <a:pt x="42" y="348"/>
                  <a:pt x="43" y="350"/>
                  <a:pt x="41" y="349"/>
                </a:cubicBezTo>
                <a:cubicBezTo>
                  <a:pt x="41" y="348"/>
                  <a:pt x="39" y="349"/>
                  <a:pt x="39" y="348"/>
                </a:cubicBezTo>
                <a:cubicBezTo>
                  <a:pt x="40" y="348"/>
                  <a:pt x="39" y="345"/>
                  <a:pt x="38" y="345"/>
                </a:cubicBezTo>
                <a:cubicBezTo>
                  <a:pt x="38" y="348"/>
                  <a:pt x="36" y="348"/>
                  <a:pt x="34" y="347"/>
                </a:cubicBezTo>
                <a:cubicBezTo>
                  <a:pt x="35" y="349"/>
                  <a:pt x="40" y="349"/>
                  <a:pt x="42" y="351"/>
                </a:cubicBezTo>
                <a:cubicBezTo>
                  <a:pt x="40" y="351"/>
                  <a:pt x="40" y="352"/>
                  <a:pt x="37" y="352"/>
                </a:cubicBezTo>
                <a:cubicBezTo>
                  <a:pt x="37" y="355"/>
                  <a:pt x="40" y="355"/>
                  <a:pt x="41" y="357"/>
                </a:cubicBezTo>
                <a:cubicBezTo>
                  <a:pt x="39" y="357"/>
                  <a:pt x="36" y="360"/>
                  <a:pt x="38" y="361"/>
                </a:cubicBezTo>
                <a:cubicBezTo>
                  <a:pt x="43" y="360"/>
                  <a:pt x="40" y="354"/>
                  <a:pt x="42" y="353"/>
                </a:cubicBezTo>
                <a:cubicBezTo>
                  <a:pt x="43" y="356"/>
                  <a:pt x="46" y="352"/>
                  <a:pt x="51" y="355"/>
                </a:cubicBezTo>
                <a:cubicBezTo>
                  <a:pt x="52" y="358"/>
                  <a:pt x="44" y="355"/>
                  <a:pt x="48" y="359"/>
                </a:cubicBezTo>
                <a:cubicBezTo>
                  <a:pt x="48" y="357"/>
                  <a:pt x="50" y="359"/>
                  <a:pt x="48" y="359"/>
                </a:cubicBezTo>
                <a:cubicBezTo>
                  <a:pt x="54" y="360"/>
                  <a:pt x="58" y="354"/>
                  <a:pt x="61" y="359"/>
                </a:cubicBezTo>
                <a:cubicBezTo>
                  <a:pt x="60" y="359"/>
                  <a:pt x="54" y="359"/>
                  <a:pt x="55" y="362"/>
                </a:cubicBezTo>
                <a:cubicBezTo>
                  <a:pt x="58" y="360"/>
                  <a:pt x="57" y="363"/>
                  <a:pt x="55" y="363"/>
                </a:cubicBezTo>
                <a:cubicBezTo>
                  <a:pt x="57" y="363"/>
                  <a:pt x="59" y="363"/>
                  <a:pt x="59" y="364"/>
                </a:cubicBezTo>
                <a:cubicBezTo>
                  <a:pt x="59" y="365"/>
                  <a:pt x="57" y="366"/>
                  <a:pt x="55" y="366"/>
                </a:cubicBezTo>
                <a:cubicBezTo>
                  <a:pt x="58" y="367"/>
                  <a:pt x="54" y="369"/>
                  <a:pt x="54" y="370"/>
                </a:cubicBezTo>
                <a:cubicBezTo>
                  <a:pt x="58" y="367"/>
                  <a:pt x="58" y="369"/>
                  <a:pt x="60" y="367"/>
                </a:cubicBezTo>
                <a:cubicBezTo>
                  <a:pt x="60" y="367"/>
                  <a:pt x="61" y="367"/>
                  <a:pt x="61" y="367"/>
                </a:cubicBezTo>
                <a:cubicBezTo>
                  <a:pt x="62" y="370"/>
                  <a:pt x="60" y="372"/>
                  <a:pt x="60" y="374"/>
                </a:cubicBezTo>
                <a:cubicBezTo>
                  <a:pt x="69" y="375"/>
                  <a:pt x="56" y="380"/>
                  <a:pt x="60" y="381"/>
                </a:cubicBezTo>
                <a:cubicBezTo>
                  <a:pt x="61" y="381"/>
                  <a:pt x="59" y="380"/>
                  <a:pt x="61" y="380"/>
                </a:cubicBezTo>
                <a:cubicBezTo>
                  <a:pt x="62" y="381"/>
                  <a:pt x="63" y="379"/>
                  <a:pt x="64" y="381"/>
                </a:cubicBezTo>
                <a:cubicBezTo>
                  <a:pt x="62" y="381"/>
                  <a:pt x="63" y="383"/>
                  <a:pt x="61" y="383"/>
                </a:cubicBezTo>
                <a:cubicBezTo>
                  <a:pt x="59" y="383"/>
                  <a:pt x="57" y="384"/>
                  <a:pt x="55" y="385"/>
                </a:cubicBezTo>
                <a:cubicBezTo>
                  <a:pt x="56" y="385"/>
                  <a:pt x="56" y="385"/>
                  <a:pt x="56" y="386"/>
                </a:cubicBezTo>
                <a:cubicBezTo>
                  <a:pt x="59" y="387"/>
                  <a:pt x="60" y="384"/>
                  <a:pt x="61" y="385"/>
                </a:cubicBezTo>
                <a:cubicBezTo>
                  <a:pt x="61" y="387"/>
                  <a:pt x="56" y="388"/>
                  <a:pt x="59" y="389"/>
                </a:cubicBezTo>
                <a:cubicBezTo>
                  <a:pt x="61" y="386"/>
                  <a:pt x="58" y="392"/>
                  <a:pt x="60" y="390"/>
                </a:cubicBezTo>
                <a:cubicBezTo>
                  <a:pt x="60" y="389"/>
                  <a:pt x="61" y="388"/>
                  <a:pt x="61" y="388"/>
                </a:cubicBezTo>
                <a:cubicBezTo>
                  <a:pt x="62" y="389"/>
                  <a:pt x="63" y="388"/>
                  <a:pt x="63" y="389"/>
                </a:cubicBezTo>
                <a:cubicBezTo>
                  <a:pt x="61" y="390"/>
                  <a:pt x="63" y="391"/>
                  <a:pt x="63" y="393"/>
                </a:cubicBezTo>
                <a:cubicBezTo>
                  <a:pt x="61" y="396"/>
                  <a:pt x="53" y="396"/>
                  <a:pt x="57" y="399"/>
                </a:cubicBezTo>
                <a:cubicBezTo>
                  <a:pt x="57" y="398"/>
                  <a:pt x="58" y="397"/>
                  <a:pt x="60" y="398"/>
                </a:cubicBezTo>
                <a:cubicBezTo>
                  <a:pt x="60" y="399"/>
                  <a:pt x="60" y="400"/>
                  <a:pt x="60" y="402"/>
                </a:cubicBezTo>
                <a:cubicBezTo>
                  <a:pt x="63" y="403"/>
                  <a:pt x="60" y="399"/>
                  <a:pt x="62" y="399"/>
                </a:cubicBezTo>
                <a:cubicBezTo>
                  <a:pt x="62" y="400"/>
                  <a:pt x="65" y="400"/>
                  <a:pt x="64" y="402"/>
                </a:cubicBezTo>
                <a:cubicBezTo>
                  <a:pt x="63" y="402"/>
                  <a:pt x="61" y="402"/>
                  <a:pt x="61" y="403"/>
                </a:cubicBezTo>
                <a:cubicBezTo>
                  <a:pt x="63" y="405"/>
                  <a:pt x="66" y="401"/>
                  <a:pt x="67" y="402"/>
                </a:cubicBezTo>
                <a:cubicBezTo>
                  <a:pt x="63" y="403"/>
                  <a:pt x="68" y="406"/>
                  <a:pt x="64" y="406"/>
                </a:cubicBezTo>
                <a:cubicBezTo>
                  <a:pt x="63" y="406"/>
                  <a:pt x="63" y="405"/>
                  <a:pt x="62" y="405"/>
                </a:cubicBezTo>
                <a:cubicBezTo>
                  <a:pt x="63" y="405"/>
                  <a:pt x="64" y="405"/>
                  <a:pt x="64" y="404"/>
                </a:cubicBezTo>
                <a:cubicBezTo>
                  <a:pt x="61" y="404"/>
                  <a:pt x="61" y="406"/>
                  <a:pt x="60" y="407"/>
                </a:cubicBezTo>
                <a:cubicBezTo>
                  <a:pt x="60" y="409"/>
                  <a:pt x="64" y="408"/>
                  <a:pt x="64" y="410"/>
                </a:cubicBezTo>
                <a:cubicBezTo>
                  <a:pt x="63" y="411"/>
                  <a:pt x="60" y="411"/>
                  <a:pt x="61" y="413"/>
                </a:cubicBezTo>
                <a:cubicBezTo>
                  <a:pt x="63" y="414"/>
                  <a:pt x="66" y="414"/>
                  <a:pt x="67" y="416"/>
                </a:cubicBezTo>
                <a:cubicBezTo>
                  <a:pt x="67" y="420"/>
                  <a:pt x="67" y="420"/>
                  <a:pt x="67" y="426"/>
                </a:cubicBezTo>
                <a:cubicBezTo>
                  <a:pt x="64" y="425"/>
                  <a:pt x="67" y="426"/>
                  <a:pt x="67" y="427"/>
                </a:cubicBezTo>
                <a:cubicBezTo>
                  <a:pt x="64" y="427"/>
                  <a:pt x="65" y="429"/>
                  <a:pt x="63" y="429"/>
                </a:cubicBezTo>
                <a:cubicBezTo>
                  <a:pt x="64" y="431"/>
                  <a:pt x="63" y="432"/>
                  <a:pt x="66" y="435"/>
                </a:cubicBezTo>
                <a:cubicBezTo>
                  <a:pt x="67" y="434"/>
                  <a:pt x="66" y="432"/>
                  <a:pt x="67" y="431"/>
                </a:cubicBezTo>
                <a:cubicBezTo>
                  <a:pt x="67" y="432"/>
                  <a:pt x="67" y="433"/>
                  <a:pt x="67" y="434"/>
                </a:cubicBezTo>
                <a:cubicBezTo>
                  <a:pt x="69" y="435"/>
                  <a:pt x="69" y="434"/>
                  <a:pt x="71" y="435"/>
                </a:cubicBezTo>
                <a:cubicBezTo>
                  <a:pt x="71" y="434"/>
                  <a:pt x="70" y="432"/>
                  <a:pt x="72" y="432"/>
                </a:cubicBezTo>
                <a:cubicBezTo>
                  <a:pt x="72" y="432"/>
                  <a:pt x="73" y="432"/>
                  <a:pt x="73" y="432"/>
                </a:cubicBezTo>
                <a:cubicBezTo>
                  <a:pt x="71" y="437"/>
                  <a:pt x="77" y="442"/>
                  <a:pt x="71" y="444"/>
                </a:cubicBezTo>
                <a:cubicBezTo>
                  <a:pt x="73" y="444"/>
                  <a:pt x="74" y="446"/>
                  <a:pt x="74" y="448"/>
                </a:cubicBezTo>
                <a:cubicBezTo>
                  <a:pt x="72" y="448"/>
                  <a:pt x="73" y="447"/>
                  <a:pt x="71" y="448"/>
                </a:cubicBezTo>
                <a:cubicBezTo>
                  <a:pt x="73" y="453"/>
                  <a:pt x="68" y="452"/>
                  <a:pt x="69" y="457"/>
                </a:cubicBezTo>
                <a:cubicBezTo>
                  <a:pt x="72" y="459"/>
                  <a:pt x="71" y="460"/>
                  <a:pt x="72" y="464"/>
                </a:cubicBezTo>
                <a:cubicBezTo>
                  <a:pt x="71" y="464"/>
                  <a:pt x="69" y="464"/>
                  <a:pt x="68" y="464"/>
                </a:cubicBezTo>
                <a:cubicBezTo>
                  <a:pt x="68" y="466"/>
                  <a:pt x="71" y="465"/>
                  <a:pt x="71" y="466"/>
                </a:cubicBezTo>
                <a:cubicBezTo>
                  <a:pt x="70" y="467"/>
                  <a:pt x="68" y="468"/>
                  <a:pt x="67" y="470"/>
                </a:cubicBezTo>
                <a:cubicBezTo>
                  <a:pt x="70" y="470"/>
                  <a:pt x="70" y="469"/>
                  <a:pt x="72" y="468"/>
                </a:cubicBezTo>
                <a:cubicBezTo>
                  <a:pt x="72" y="472"/>
                  <a:pt x="74" y="469"/>
                  <a:pt x="74" y="468"/>
                </a:cubicBezTo>
                <a:cubicBezTo>
                  <a:pt x="75" y="472"/>
                  <a:pt x="73" y="472"/>
                  <a:pt x="75" y="475"/>
                </a:cubicBezTo>
                <a:cubicBezTo>
                  <a:pt x="73" y="475"/>
                  <a:pt x="73" y="477"/>
                  <a:pt x="72" y="477"/>
                </a:cubicBezTo>
                <a:cubicBezTo>
                  <a:pt x="69" y="476"/>
                  <a:pt x="74" y="474"/>
                  <a:pt x="70" y="474"/>
                </a:cubicBezTo>
                <a:cubicBezTo>
                  <a:pt x="67" y="480"/>
                  <a:pt x="68" y="488"/>
                  <a:pt x="71" y="494"/>
                </a:cubicBezTo>
                <a:cubicBezTo>
                  <a:pt x="71" y="495"/>
                  <a:pt x="68" y="494"/>
                  <a:pt x="68" y="495"/>
                </a:cubicBezTo>
                <a:cubicBezTo>
                  <a:pt x="70" y="497"/>
                  <a:pt x="68" y="501"/>
                  <a:pt x="72" y="502"/>
                </a:cubicBezTo>
                <a:cubicBezTo>
                  <a:pt x="71" y="498"/>
                  <a:pt x="71" y="500"/>
                  <a:pt x="73" y="499"/>
                </a:cubicBezTo>
                <a:cubicBezTo>
                  <a:pt x="72" y="499"/>
                  <a:pt x="72" y="498"/>
                  <a:pt x="72" y="497"/>
                </a:cubicBezTo>
                <a:cubicBezTo>
                  <a:pt x="75" y="498"/>
                  <a:pt x="76" y="495"/>
                  <a:pt x="79" y="497"/>
                </a:cubicBezTo>
                <a:cubicBezTo>
                  <a:pt x="80" y="496"/>
                  <a:pt x="79" y="493"/>
                  <a:pt x="82" y="494"/>
                </a:cubicBezTo>
                <a:cubicBezTo>
                  <a:pt x="86" y="500"/>
                  <a:pt x="72" y="499"/>
                  <a:pt x="78" y="503"/>
                </a:cubicBezTo>
                <a:cubicBezTo>
                  <a:pt x="80" y="502"/>
                  <a:pt x="78" y="500"/>
                  <a:pt x="81" y="499"/>
                </a:cubicBezTo>
                <a:cubicBezTo>
                  <a:pt x="81" y="502"/>
                  <a:pt x="81" y="505"/>
                  <a:pt x="81" y="508"/>
                </a:cubicBezTo>
                <a:cubicBezTo>
                  <a:pt x="79" y="508"/>
                  <a:pt x="78" y="509"/>
                  <a:pt x="78" y="510"/>
                </a:cubicBezTo>
                <a:cubicBezTo>
                  <a:pt x="79" y="510"/>
                  <a:pt x="81" y="509"/>
                  <a:pt x="81" y="510"/>
                </a:cubicBezTo>
                <a:cubicBezTo>
                  <a:pt x="80" y="512"/>
                  <a:pt x="80" y="512"/>
                  <a:pt x="78" y="512"/>
                </a:cubicBezTo>
                <a:cubicBezTo>
                  <a:pt x="78" y="514"/>
                  <a:pt x="78" y="514"/>
                  <a:pt x="79" y="515"/>
                </a:cubicBezTo>
                <a:cubicBezTo>
                  <a:pt x="79" y="514"/>
                  <a:pt x="80" y="514"/>
                  <a:pt x="81" y="514"/>
                </a:cubicBezTo>
                <a:cubicBezTo>
                  <a:pt x="82" y="524"/>
                  <a:pt x="85" y="532"/>
                  <a:pt x="83" y="543"/>
                </a:cubicBezTo>
                <a:cubicBezTo>
                  <a:pt x="85" y="544"/>
                  <a:pt x="87" y="541"/>
                  <a:pt x="88" y="543"/>
                </a:cubicBezTo>
                <a:cubicBezTo>
                  <a:pt x="88" y="544"/>
                  <a:pt x="86" y="544"/>
                  <a:pt x="85" y="544"/>
                </a:cubicBezTo>
                <a:cubicBezTo>
                  <a:pt x="84" y="557"/>
                  <a:pt x="87" y="563"/>
                  <a:pt x="89" y="576"/>
                </a:cubicBezTo>
                <a:cubicBezTo>
                  <a:pt x="88" y="577"/>
                  <a:pt x="87" y="577"/>
                  <a:pt x="86" y="578"/>
                </a:cubicBezTo>
                <a:cubicBezTo>
                  <a:pt x="91" y="580"/>
                  <a:pt x="88" y="582"/>
                  <a:pt x="89" y="585"/>
                </a:cubicBezTo>
                <a:cubicBezTo>
                  <a:pt x="92" y="585"/>
                  <a:pt x="93" y="584"/>
                  <a:pt x="95" y="584"/>
                </a:cubicBezTo>
                <a:cubicBezTo>
                  <a:pt x="95" y="584"/>
                  <a:pt x="96" y="584"/>
                  <a:pt x="96" y="585"/>
                </a:cubicBezTo>
                <a:cubicBezTo>
                  <a:pt x="93" y="586"/>
                  <a:pt x="91" y="587"/>
                  <a:pt x="89" y="588"/>
                </a:cubicBezTo>
                <a:cubicBezTo>
                  <a:pt x="93" y="589"/>
                  <a:pt x="90" y="592"/>
                  <a:pt x="93" y="594"/>
                </a:cubicBezTo>
                <a:cubicBezTo>
                  <a:pt x="94" y="594"/>
                  <a:pt x="98" y="593"/>
                  <a:pt x="94" y="595"/>
                </a:cubicBezTo>
                <a:cubicBezTo>
                  <a:pt x="97" y="596"/>
                  <a:pt x="99" y="595"/>
                  <a:pt x="102" y="596"/>
                </a:cubicBezTo>
                <a:cubicBezTo>
                  <a:pt x="101" y="594"/>
                  <a:pt x="104" y="595"/>
                  <a:pt x="104" y="594"/>
                </a:cubicBezTo>
                <a:cubicBezTo>
                  <a:pt x="103" y="593"/>
                  <a:pt x="103" y="593"/>
                  <a:pt x="103" y="591"/>
                </a:cubicBezTo>
                <a:cubicBezTo>
                  <a:pt x="104" y="591"/>
                  <a:pt x="104" y="591"/>
                  <a:pt x="104" y="591"/>
                </a:cubicBezTo>
                <a:cubicBezTo>
                  <a:pt x="108" y="592"/>
                  <a:pt x="109" y="592"/>
                  <a:pt x="111" y="590"/>
                </a:cubicBezTo>
                <a:cubicBezTo>
                  <a:pt x="111" y="592"/>
                  <a:pt x="113" y="592"/>
                  <a:pt x="114" y="593"/>
                </a:cubicBezTo>
                <a:cubicBezTo>
                  <a:pt x="114" y="592"/>
                  <a:pt x="114" y="590"/>
                  <a:pt x="115" y="590"/>
                </a:cubicBezTo>
                <a:cubicBezTo>
                  <a:pt x="117" y="591"/>
                  <a:pt x="117" y="593"/>
                  <a:pt x="119" y="594"/>
                </a:cubicBezTo>
                <a:cubicBezTo>
                  <a:pt x="117" y="594"/>
                  <a:pt x="116" y="593"/>
                  <a:pt x="116" y="595"/>
                </a:cubicBezTo>
                <a:cubicBezTo>
                  <a:pt x="118" y="595"/>
                  <a:pt x="121" y="595"/>
                  <a:pt x="119" y="598"/>
                </a:cubicBezTo>
                <a:cubicBezTo>
                  <a:pt x="118" y="598"/>
                  <a:pt x="119" y="596"/>
                  <a:pt x="117" y="596"/>
                </a:cubicBezTo>
                <a:cubicBezTo>
                  <a:pt x="116" y="599"/>
                  <a:pt x="122" y="599"/>
                  <a:pt x="123" y="600"/>
                </a:cubicBezTo>
                <a:cubicBezTo>
                  <a:pt x="124" y="602"/>
                  <a:pt x="120" y="601"/>
                  <a:pt x="120" y="602"/>
                </a:cubicBezTo>
                <a:cubicBezTo>
                  <a:pt x="121" y="604"/>
                  <a:pt x="123" y="605"/>
                  <a:pt x="124" y="606"/>
                </a:cubicBezTo>
                <a:cubicBezTo>
                  <a:pt x="123" y="606"/>
                  <a:pt x="120" y="606"/>
                  <a:pt x="121" y="609"/>
                </a:cubicBezTo>
                <a:cubicBezTo>
                  <a:pt x="123" y="607"/>
                  <a:pt x="127" y="606"/>
                  <a:pt x="130" y="608"/>
                </a:cubicBezTo>
                <a:cubicBezTo>
                  <a:pt x="126" y="604"/>
                  <a:pt x="123" y="602"/>
                  <a:pt x="131" y="603"/>
                </a:cubicBezTo>
                <a:cubicBezTo>
                  <a:pt x="133" y="602"/>
                  <a:pt x="129" y="601"/>
                  <a:pt x="132" y="600"/>
                </a:cubicBezTo>
                <a:cubicBezTo>
                  <a:pt x="134" y="602"/>
                  <a:pt x="134" y="604"/>
                  <a:pt x="133" y="607"/>
                </a:cubicBezTo>
                <a:cubicBezTo>
                  <a:pt x="137" y="608"/>
                  <a:pt x="133" y="611"/>
                  <a:pt x="136" y="612"/>
                </a:cubicBezTo>
                <a:cubicBezTo>
                  <a:pt x="138" y="610"/>
                  <a:pt x="135" y="605"/>
                  <a:pt x="140" y="607"/>
                </a:cubicBezTo>
                <a:cubicBezTo>
                  <a:pt x="139" y="605"/>
                  <a:pt x="138" y="603"/>
                  <a:pt x="138" y="602"/>
                </a:cubicBezTo>
                <a:cubicBezTo>
                  <a:pt x="139" y="601"/>
                  <a:pt x="143" y="600"/>
                  <a:pt x="141" y="600"/>
                </a:cubicBezTo>
                <a:cubicBezTo>
                  <a:pt x="139" y="600"/>
                  <a:pt x="139" y="602"/>
                  <a:pt x="136" y="601"/>
                </a:cubicBezTo>
                <a:cubicBezTo>
                  <a:pt x="136" y="600"/>
                  <a:pt x="136" y="600"/>
                  <a:pt x="136" y="599"/>
                </a:cubicBezTo>
                <a:cubicBezTo>
                  <a:pt x="137" y="600"/>
                  <a:pt x="139" y="600"/>
                  <a:pt x="141" y="599"/>
                </a:cubicBezTo>
                <a:cubicBezTo>
                  <a:pt x="141" y="595"/>
                  <a:pt x="141" y="589"/>
                  <a:pt x="141" y="586"/>
                </a:cubicBezTo>
                <a:cubicBezTo>
                  <a:pt x="141" y="587"/>
                  <a:pt x="141" y="587"/>
                  <a:pt x="141" y="587"/>
                </a:cubicBezTo>
                <a:cubicBezTo>
                  <a:pt x="139" y="585"/>
                  <a:pt x="137" y="587"/>
                  <a:pt x="135" y="586"/>
                </a:cubicBezTo>
                <a:cubicBezTo>
                  <a:pt x="135" y="586"/>
                  <a:pt x="135" y="585"/>
                  <a:pt x="135" y="585"/>
                </a:cubicBezTo>
                <a:cubicBezTo>
                  <a:pt x="140" y="586"/>
                  <a:pt x="143" y="582"/>
                  <a:pt x="147" y="585"/>
                </a:cubicBezTo>
                <a:cubicBezTo>
                  <a:pt x="147" y="583"/>
                  <a:pt x="144" y="584"/>
                  <a:pt x="145" y="582"/>
                </a:cubicBezTo>
                <a:cubicBezTo>
                  <a:pt x="146" y="583"/>
                  <a:pt x="149" y="582"/>
                  <a:pt x="150" y="584"/>
                </a:cubicBezTo>
                <a:cubicBezTo>
                  <a:pt x="145" y="586"/>
                  <a:pt x="148" y="593"/>
                  <a:pt x="150" y="596"/>
                </a:cubicBezTo>
                <a:cubicBezTo>
                  <a:pt x="150" y="594"/>
                  <a:pt x="149" y="593"/>
                  <a:pt x="150" y="592"/>
                </a:cubicBezTo>
                <a:cubicBezTo>
                  <a:pt x="152" y="593"/>
                  <a:pt x="153" y="592"/>
                  <a:pt x="154" y="591"/>
                </a:cubicBezTo>
                <a:cubicBezTo>
                  <a:pt x="153" y="586"/>
                  <a:pt x="151" y="584"/>
                  <a:pt x="155" y="580"/>
                </a:cubicBezTo>
                <a:cubicBezTo>
                  <a:pt x="154" y="580"/>
                  <a:pt x="153" y="580"/>
                  <a:pt x="153" y="579"/>
                </a:cubicBezTo>
                <a:cubicBezTo>
                  <a:pt x="154" y="579"/>
                  <a:pt x="153" y="576"/>
                  <a:pt x="154" y="576"/>
                </a:cubicBezTo>
                <a:cubicBezTo>
                  <a:pt x="155" y="578"/>
                  <a:pt x="160" y="575"/>
                  <a:pt x="160" y="578"/>
                </a:cubicBezTo>
                <a:cubicBezTo>
                  <a:pt x="160" y="580"/>
                  <a:pt x="159" y="580"/>
                  <a:pt x="158" y="579"/>
                </a:cubicBezTo>
                <a:cubicBezTo>
                  <a:pt x="157" y="582"/>
                  <a:pt x="160" y="582"/>
                  <a:pt x="157" y="584"/>
                </a:cubicBezTo>
                <a:cubicBezTo>
                  <a:pt x="158" y="584"/>
                  <a:pt x="159" y="583"/>
                  <a:pt x="160" y="584"/>
                </a:cubicBezTo>
                <a:cubicBezTo>
                  <a:pt x="158" y="585"/>
                  <a:pt x="154" y="586"/>
                  <a:pt x="157" y="587"/>
                </a:cubicBezTo>
                <a:cubicBezTo>
                  <a:pt x="160" y="585"/>
                  <a:pt x="156" y="590"/>
                  <a:pt x="160" y="589"/>
                </a:cubicBezTo>
                <a:cubicBezTo>
                  <a:pt x="161" y="591"/>
                  <a:pt x="159" y="591"/>
                  <a:pt x="160" y="593"/>
                </a:cubicBezTo>
                <a:cubicBezTo>
                  <a:pt x="160" y="593"/>
                  <a:pt x="159" y="592"/>
                  <a:pt x="159" y="592"/>
                </a:cubicBezTo>
                <a:cubicBezTo>
                  <a:pt x="159" y="594"/>
                  <a:pt x="162" y="600"/>
                  <a:pt x="158" y="597"/>
                </a:cubicBezTo>
                <a:cubicBezTo>
                  <a:pt x="160" y="602"/>
                  <a:pt x="156" y="608"/>
                  <a:pt x="161" y="611"/>
                </a:cubicBezTo>
                <a:cubicBezTo>
                  <a:pt x="161" y="614"/>
                  <a:pt x="161" y="612"/>
                  <a:pt x="159" y="614"/>
                </a:cubicBezTo>
                <a:cubicBezTo>
                  <a:pt x="164" y="614"/>
                  <a:pt x="158" y="620"/>
                  <a:pt x="163" y="621"/>
                </a:cubicBezTo>
                <a:cubicBezTo>
                  <a:pt x="161" y="622"/>
                  <a:pt x="160" y="624"/>
                  <a:pt x="159" y="624"/>
                </a:cubicBezTo>
                <a:cubicBezTo>
                  <a:pt x="158" y="623"/>
                  <a:pt x="158" y="622"/>
                  <a:pt x="157" y="621"/>
                </a:cubicBezTo>
                <a:cubicBezTo>
                  <a:pt x="155" y="622"/>
                  <a:pt x="158" y="623"/>
                  <a:pt x="156" y="624"/>
                </a:cubicBezTo>
                <a:cubicBezTo>
                  <a:pt x="153" y="623"/>
                  <a:pt x="156" y="622"/>
                  <a:pt x="154" y="622"/>
                </a:cubicBezTo>
                <a:cubicBezTo>
                  <a:pt x="151" y="623"/>
                  <a:pt x="152" y="629"/>
                  <a:pt x="157" y="628"/>
                </a:cubicBezTo>
                <a:cubicBezTo>
                  <a:pt x="157" y="627"/>
                  <a:pt x="157" y="626"/>
                  <a:pt x="159" y="626"/>
                </a:cubicBezTo>
                <a:cubicBezTo>
                  <a:pt x="159" y="627"/>
                  <a:pt x="160" y="627"/>
                  <a:pt x="161" y="628"/>
                </a:cubicBezTo>
                <a:cubicBezTo>
                  <a:pt x="162" y="626"/>
                  <a:pt x="159" y="625"/>
                  <a:pt x="161" y="624"/>
                </a:cubicBezTo>
                <a:cubicBezTo>
                  <a:pt x="163" y="626"/>
                  <a:pt x="162" y="628"/>
                  <a:pt x="165" y="629"/>
                </a:cubicBezTo>
                <a:cubicBezTo>
                  <a:pt x="164" y="629"/>
                  <a:pt x="163" y="629"/>
                  <a:pt x="162" y="629"/>
                </a:cubicBezTo>
                <a:cubicBezTo>
                  <a:pt x="164" y="644"/>
                  <a:pt x="166" y="658"/>
                  <a:pt x="166" y="668"/>
                </a:cubicBezTo>
                <a:cubicBezTo>
                  <a:pt x="168" y="668"/>
                  <a:pt x="170" y="667"/>
                  <a:pt x="170" y="670"/>
                </a:cubicBezTo>
                <a:cubicBezTo>
                  <a:pt x="167" y="670"/>
                  <a:pt x="168" y="669"/>
                  <a:pt x="166" y="669"/>
                </a:cubicBezTo>
                <a:cubicBezTo>
                  <a:pt x="165" y="671"/>
                  <a:pt x="170" y="671"/>
                  <a:pt x="167" y="673"/>
                </a:cubicBezTo>
                <a:cubicBezTo>
                  <a:pt x="169" y="673"/>
                  <a:pt x="171" y="673"/>
                  <a:pt x="172" y="674"/>
                </a:cubicBezTo>
                <a:cubicBezTo>
                  <a:pt x="168" y="674"/>
                  <a:pt x="169" y="675"/>
                  <a:pt x="166" y="674"/>
                </a:cubicBezTo>
                <a:cubicBezTo>
                  <a:pt x="167" y="678"/>
                  <a:pt x="168" y="686"/>
                  <a:pt x="169" y="691"/>
                </a:cubicBezTo>
                <a:cubicBezTo>
                  <a:pt x="171" y="692"/>
                  <a:pt x="173" y="691"/>
                  <a:pt x="174" y="692"/>
                </a:cubicBezTo>
                <a:cubicBezTo>
                  <a:pt x="171" y="692"/>
                  <a:pt x="175" y="695"/>
                  <a:pt x="172" y="696"/>
                </a:cubicBezTo>
                <a:cubicBezTo>
                  <a:pt x="171" y="695"/>
                  <a:pt x="172" y="692"/>
                  <a:pt x="170" y="692"/>
                </a:cubicBezTo>
                <a:cubicBezTo>
                  <a:pt x="169" y="694"/>
                  <a:pt x="167" y="702"/>
                  <a:pt x="171" y="701"/>
                </a:cubicBezTo>
                <a:cubicBezTo>
                  <a:pt x="169" y="701"/>
                  <a:pt x="170" y="698"/>
                  <a:pt x="170" y="697"/>
                </a:cubicBezTo>
                <a:cubicBezTo>
                  <a:pt x="171" y="698"/>
                  <a:pt x="173" y="695"/>
                  <a:pt x="174" y="697"/>
                </a:cubicBezTo>
                <a:cubicBezTo>
                  <a:pt x="173" y="698"/>
                  <a:pt x="170" y="699"/>
                  <a:pt x="172" y="701"/>
                </a:cubicBezTo>
                <a:cubicBezTo>
                  <a:pt x="174" y="701"/>
                  <a:pt x="174" y="700"/>
                  <a:pt x="175" y="699"/>
                </a:cubicBezTo>
                <a:cubicBezTo>
                  <a:pt x="176" y="701"/>
                  <a:pt x="175" y="703"/>
                  <a:pt x="173" y="705"/>
                </a:cubicBezTo>
                <a:cubicBezTo>
                  <a:pt x="172" y="704"/>
                  <a:pt x="173" y="702"/>
                  <a:pt x="172" y="702"/>
                </a:cubicBezTo>
                <a:cubicBezTo>
                  <a:pt x="171" y="703"/>
                  <a:pt x="169" y="707"/>
                  <a:pt x="172" y="707"/>
                </a:cubicBezTo>
                <a:cubicBezTo>
                  <a:pt x="173" y="706"/>
                  <a:pt x="173" y="706"/>
                  <a:pt x="174" y="706"/>
                </a:cubicBezTo>
                <a:cubicBezTo>
                  <a:pt x="177" y="707"/>
                  <a:pt x="174" y="711"/>
                  <a:pt x="177" y="711"/>
                </a:cubicBezTo>
                <a:cubicBezTo>
                  <a:pt x="179" y="711"/>
                  <a:pt x="176" y="709"/>
                  <a:pt x="177" y="708"/>
                </a:cubicBezTo>
                <a:cubicBezTo>
                  <a:pt x="179" y="708"/>
                  <a:pt x="179" y="709"/>
                  <a:pt x="180" y="708"/>
                </a:cubicBezTo>
                <a:cubicBezTo>
                  <a:pt x="181" y="705"/>
                  <a:pt x="178" y="707"/>
                  <a:pt x="177" y="706"/>
                </a:cubicBezTo>
                <a:cubicBezTo>
                  <a:pt x="178" y="706"/>
                  <a:pt x="177" y="705"/>
                  <a:pt x="177" y="704"/>
                </a:cubicBezTo>
                <a:cubicBezTo>
                  <a:pt x="179" y="696"/>
                  <a:pt x="176" y="689"/>
                  <a:pt x="175" y="682"/>
                </a:cubicBezTo>
                <a:cubicBezTo>
                  <a:pt x="175" y="682"/>
                  <a:pt x="174" y="683"/>
                  <a:pt x="174" y="682"/>
                </a:cubicBezTo>
                <a:cubicBezTo>
                  <a:pt x="175" y="682"/>
                  <a:pt x="175" y="681"/>
                  <a:pt x="175" y="681"/>
                </a:cubicBezTo>
                <a:cubicBezTo>
                  <a:pt x="176" y="681"/>
                  <a:pt x="176" y="681"/>
                  <a:pt x="178" y="681"/>
                </a:cubicBezTo>
                <a:cubicBezTo>
                  <a:pt x="177" y="678"/>
                  <a:pt x="174" y="673"/>
                  <a:pt x="176" y="671"/>
                </a:cubicBezTo>
                <a:cubicBezTo>
                  <a:pt x="176" y="672"/>
                  <a:pt x="174" y="672"/>
                  <a:pt x="173" y="671"/>
                </a:cubicBezTo>
                <a:cubicBezTo>
                  <a:pt x="174" y="667"/>
                  <a:pt x="176" y="667"/>
                  <a:pt x="180" y="665"/>
                </a:cubicBezTo>
                <a:cubicBezTo>
                  <a:pt x="179" y="663"/>
                  <a:pt x="178" y="667"/>
                  <a:pt x="177" y="665"/>
                </a:cubicBezTo>
                <a:cubicBezTo>
                  <a:pt x="179" y="665"/>
                  <a:pt x="178" y="662"/>
                  <a:pt x="180" y="661"/>
                </a:cubicBezTo>
                <a:cubicBezTo>
                  <a:pt x="176" y="659"/>
                  <a:pt x="180" y="658"/>
                  <a:pt x="182" y="657"/>
                </a:cubicBezTo>
                <a:cubicBezTo>
                  <a:pt x="179" y="656"/>
                  <a:pt x="178" y="658"/>
                  <a:pt x="178" y="656"/>
                </a:cubicBezTo>
                <a:cubicBezTo>
                  <a:pt x="178" y="655"/>
                  <a:pt x="180" y="655"/>
                  <a:pt x="182" y="655"/>
                </a:cubicBezTo>
                <a:cubicBezTo>
                  <a:pt x="181" y="653"/>
                  <a:pt x="180" y="652"/>
                  <a:pt x="179" y="650"/>
                </a:cubicBezTo>
                <a:cubicBezTo>
                  <a:pt x="178" y="652"/>
                  <a:pt x="177" y="654"/>
                  <a:pt x="177" y="655"/>
                </a:cubicBezTo>
                <a:cubicBezTo>
                  <a:pt x="174" y="651"/>
                  <a:pt x="180" y="647"/>
                  <a:pt x="183" y="646"/>
                </a:cubicBezTo>
                <a:cubicBezTo>
                  <a:pt x="182" y="644"/>
                  <a:pt x="181" y="645"/>
                  <a:pt x="180" y="644"/>
                </a:cubicBezTo>
                <a:cubicBezTo>
                  <a:pt x="182" y="641"/>
                  <a:pt x="181" y="643"/>
                  <a:pt x="181" y="640"/>
                </a:cubicBezTo>
                <a:cubicBezTo>
                  <a:pt x="178" y="640"/>
                  <a:pt x="179" y="642"/>
                  <a:pt x="177" y="642"/>
                </a:cubicBezTo>
                <a:cubicBezTo>
                  <a:pt x="178" y="639"/>
                  <a:pt x="175" y="639"/>
                  <a:pt x="174" y="638"/>
                </a:cubicBezTo>
                <a:cubicBezTo>
                  <a:pt x="176" y="634"/>
                  <a:pt x="173" y="628"/>
                  <a:pt x="178" y="626"/>
                </a:cubicBezTo>
                <a:cubicBezTo>
                  <a:pt x="177" y="628"/>
                  <a:pt x="178" y="628"/>
                  <a:pt x="179" y="629"/>
                </a:cubicBezTo>
                <a:cubicBezTo>
                  <a:pt x="175" y="631"/>
                  <a:pt x="178" y="633"/>
                  <a:pt x="178" y="636"/>
                </a:cubicBezTo>
                <a:cubicBezTo>
                  <a:pt x="181" y="636"/>
                  <a:pt x="179" y="633"/>
                  <a:pt x="181" y="632"/>
                </a:cubicBezTo>
                <a:cubicBezTo>
                  <a:pt x="180" y="632"/>
                  <a:pt x="179" y="632"/>
                  <a:pt x="179" y="631"/>
                </a:cubicBezTo>
                <a:cubicBezTo>
                  <a:pt x="181" y="628"/>
                  <a:pt x="186" y="629"/>
                  <a:pt x="191" y="629"/>
                </a:cubicBezTo>
                <a:cubicBezTo>
                  <a:pt x="187" y="627"/>
                  <a:pt x="193" y="626"/>
                  <a:pt x="189" y="624"/>
                </a:cubicBezTo>
                <a:cubicBezTo>
                  <a:pt x="189" y="626"/>
                  <a:pt x="189" y="628"/>
                  <a:pt x="186" y="628"/>
                </a:cubicBezTo>
                <a:cubicBezTo>
                  <a:pt x="188" y="624"/>
                  <a:pt x="183" y="620"/>
                  <a:pt x="189" y="616"/>
                </a:cubicBezTo>
                <a:cubicBezTo>
                  <a:pt x="181" y="609"/>
                  <a:pt x="190" y="600"/>
                  <a:pt x="185" y="595"/>
                </a:cubicBezTo>
                <a:cubicBezTo>
                  <a:pt x="185" y="589"/>
                  <a:pt x="192" y="588"/>
                  <a:pt x="197" y="591"/>
                </a:cubicBezTo>
                <a:cubicBezTo>
                  <a:pt x="196" y="594"/>
                  <a:pt x="199" y="593"/>
                  <a:pt x="197" y="596"/>
                </a:cubicBezTo>
                <a:cubicBezTo>
                  <a:pt x="195" y="595"/>
                  <a:pt x="196" y="598"/>
                  <a:pt x="194" y="598"/>
                </a:cubicBezTo>
                <a:cubicBezTo>
                  <a:pt x="195" y="597"/>
                  <a:pt x="190" y="596"/>
                  <a:pt x="190" y="597"/>
                </a:cubicBezTo>
                <a:cubicBezTo>
                  <a:pt x="191" y="598"/>
                  <a:pt x="191" y="600"/>
                  <a:pt x="193" y="600"/>
                </a:cubicBezTo>
                <a:cubicBezTo>
                  <a:pt x="195" y="598"/>
                  <a:pt x="197" y="600"/>
                  <a:pt x="198" y="598"/>
                </a:cubicBezTo>
                <a:cubicBezTo>
                  <a:pt x="200" y="600"/>
                  <a:pt x="198" y="604"/>
                  <a:pt x="202" y="604"/>
                </a:cubicBezTo>
                <a:cubicBezTo>
                  <a:pt x="202" y="597"/>
                  <a:pt x="198" y="596"/>
                  <a:pt x="203" y="587"/>
                </a:cubicBezTo>
                <a:cubicBezTo>
                  <a:pt x="203" y="589"/>
                  <a:pt x="204" y="590"/>
                  <a:pt x="204" y="591"/>
                </a:cubicBezTo>
                <a:cubicBezTo>
                  <a:pt x="204" y="591"/>
                  <a:pt x="203" y="591"/>
                  <a:pt x="203" y="592"/>
                </a:cubicBezTo>
                <a:cubicBezTo>
                  <a:pt x="207" y="593"/>
                  <a:pt x="205" y="589"/>
                  <a:pt x="208" y="589"/>
                </a:cubicBezTo>
                <a:cubicBezTo>
                  <a:pt x="209" y="589"/>
                  <a:pt x="210" y="590"/>
                  <a:pt x="209" y="591"/>
                </a:cubicBezTo>
                <a:cubicBezTo>
                  <a:pt x="207" y="594"/>
                  <a:pt x="207" y="599"/>
                  <a:pt x="211" y="603"/>
                </a:cubicBezTo>
                <a:cubicBezTo>
                  <a:pt x="205" y="606"/>
                  <a:pt x="214" y="612"/>
                  <a:pt x="210" y="615"/>
                </a:cubicBezTo>
                <a:cubicBezTo>
                  <a:pt x="211" y="616"/>
                  <a:pt x="214" y="616"/>
                  <a:pt x="215" y="617"/>
                </a:cubicBezTo>
                <a:cubicBezTo>
                  <a:pt x="216" y="615"/>
                  <a:pt x="216" y="613"/>
                  <a:pt x="220" y="611"/>
                </a:cubicBezTo>
                <a:cubicBezTo>
                  <a:pt x="220" y="609"/>
                  <a:pt x="217" y="610"/>
                  <a:pt x="218" y="608"/>
                </a:cubicBezTo>
                <a:cubicBezTo>
                  <a:pt x="219" y="608"/>
                  <a:pt x="220" y="608"/>
                  <a:pt x="221" y="607"/>
                </a:cubicBezTo>
                <a:cubicBezTo>
                  <a:pt x="220" y="604"/>
                  <a:pt x="220" y="600"/>
                  <a:pt x="221" y="596"/>
                </a:cubicBezTo>
                <a:cubicBezTo>
                  <a:pt x="220" y="596"/>
                  <a:pt x="218" y="595"/>
                  <a:pt x="217" y="595"/>
                </a:cubicBezTo>
                <a:cubicBezTo>
                  <a:pt x="218" y="594"/>
                  <a:pt x="219" y="594"/>
                  <a:pt x="220" y="595"/>
                </a:cubicBezTo>
                <a:cubicBezTo>
                  <a:pt x="221" y="591"/>
                  <a:pt x="216" y="592"/>
                  <a:pt x="216" y="591"/>
                </a:cubicBezTo>
                <a:cubicBezTo>
                  <a:pt x="216" y="590"/>
                  <a:pt x="220" y="591"/>
                  <a:pt x="220" y="589"/>
                </a:cubicBezTo>
                <a:cubicBezTo>
                  <a:pt x="216" y="589"/>
                  <a:pt x="213" y="587"/>
                  <a:pt x="211" y="584"/>
                </a:cubicBezTo>
                <a:cubicBezTo>
                  <a:pt x="212" y="584"/>
                  <a:pt x="212" y="583"/>
                  <a:pt x="214" y="584"/>
                </a:cubicBezTo>
                <a:cubicBezTo>
                  <a:pt x="211" y="586"/>
                  <a:pt x="217" y="586"/>
                  <a:pt x="220" y="586"/>
                </a:cubicBezTo>
                <a:cubicBezTo>
                  <a:pt x="219" y="584"/>
                  <a:pt x="219" y="585"/>
                  <a:pt x="220" y="583"/>
                </a:cubicBezTo>
                <a:cubicBezTo>
                  <a:pt x="218" y="582"/>
                  <a:pt x="217" y="585"/>
                  <a:pt x="216" y="583"/>
                </a:cubicBezTo>
                <a:cubicBezTo>
                  <a:pt x="217" y="582"/>
                  <a:pt x="222" y="581"/>
                  <a:pt x="219" y="579"/>
                </a:cubicBezTo>
                <a:cubicBezTo>
                  <a:pt x="219" y="580"/>
                  <a:pt x="218" y="581"/>
                  <a:pt x="217" y="580"/>
                </a:cubicBezTo>
                <a:cubicBezTo>
                  <a:pt x="218" y="578"/>
                  <a:pt x="219" y="576"/>
                  <a:pt x="220" y="574"/>
                </a:cubicBezTo>
                <a:cubicBezTo>
                  <a:pt x="218" y="574"/>
                  <a:pt x="218" y="569"/>
                  <a:pt x="219" y="568"/>
                </a:cubicBezTo>
                <a:cubicBezTo>
                  <a:pt x="215" y="568"/>
                  <a:pt x="214" y="565"/>
                  <a:pt x="210" y="566"/>
                </a:cubicBezTo>
                <a:cubicBezTo>
                  <a:pt x="211" y="564"/>
                  <a:pt x="210" y="560"/>
                  <a:pt x="208" y="562"/>
                </a:cubicBezTo>
                <a:cubicBezTo>
                  <a:pt x="208" y="563"/>
                  <a:pt x="206" y="569"/>
                  <a:pt x="212" y="567"/>
                </a:cubicBezTo>
                <a:cubicBezTo>
                  <a:pt x="213" y="569"/>
                  <a:pt x="213" y="571"/>
                  <a:pt x="211" y="572"/>
                </a:cubicBezTo>
                <a:cubicBezTo>
                  <a:pt x="211" y="571"/>
                  <a:pt x="208" y="569"/>
                  <a:pt x="208" y="571"/>
                </a:cubicBezTo>
                <a:cubicBezTo>
                  <a:pt x="209" y="572"/>
                  <a:pt x="212" y="572"/>
                  <a:pt x="211" y="574"/>
                </a:cubicBezTo>
                <a:cubicBezTo>
                  <a:pt x="210" y="576"/>
                  <a:pt x="209" y="574"/>
                  <a:pt x="207" y="575"/>
                </a:cubicBezTo>
                <a:cubicBezTo>
                  <a:pt x="210" y="580"/>
                  <a:pt x="208" y="584"/>
                  <a:pt x="208" y="588"/>
                </a:cubicBezTo>
                <a:cubicBezTo>
                  <a:pt x="206" y="585"/>
                  <a:pt x="202" y="584"/>
                  <a:pt x="200" y="582"/>
                </a:cubicBezTo>
                <a:cubicBezTo>
                  <a:pt x="202" y="583"/>
                  <a:pt x="204" y="581"/>
                  <a:pt x="202" y="581"/>
                </a:cubicBezTo>
                <a:cubicBezTo>
                  <a:pt x="200" y="583"/>
                  <a:pt x="202" y="580"/>
                  <a:pt x="202" y="579"/>
                </a:cubicBezTo>
                <a:cubicBezTo>
                  <a:pt x="199" y="578"/>
                  <a:pt x="199" y="582"/>
                  <a:pt x="198" y="580"/>
                </a:cubicBezTo>
                <a:cubicBezTo>
                  <a:pt x="200" y="577"/>
                  <a:pt x="203" y="577"/>
                  <a:pt x="203" y="577"/>
                </a:cubicBezTo>
                <a:cubicBezTo>
                  <a:pt x="204" y="576"/>
                  <a:pt x="201" y="575"/>
                  <a:pt x="203" y="574"/>
                </a:cubicBezTo>
                <a:cubicBezTo>
                  <a:pt x="201" y="572"/>
                  <a:pt x="199" y="572"/>
                  <a:pt x="201" y="569"/>
                </a:cubicBezTo>
                <a:cubicBezTo>
                  <a:pt x="198" y="569"/>
                  <a:pt x="198" y="570"/>
                  <a:pt x="196" y="570"/>
                </a:cubicBezTo>
                <a:cubicBezTo>
                  <a:pt x="197" y="567"/>
                  <a:pt x="192" y="569"/>
                  <a:pt x="192" y="567"/>
                </a:cubicBezTo>
                <a:cubicBezTo>
                  <a:pt x="196" y="567"/>
                  <a:pt x="199" y="569"/>
                  <a:pt x="203" y="567"/>
                </a:cubicBezTo>
                <a:cubicBezTo>
                  <a:pt x="202" y="566"/>
                  <a:pt x="200" y="566"/>
                  <a:pt x="199" y="565"/>
                </a:cubicBezTo>
                <a:cubicBezTo>
                  <a:pt x="201" y="565"/>
                  <a:pt x="201" y="561"/>
                  <a:pt x="200" y="560"/>
                </a:cubicBezTo>
                <a:cubicBezTo>
                  <a:pt x="199" y="561"/>
                  <a:pt x="199" y="559"/>
                  <a:pt x="197" y="560"/>
                </a:cubicBezTo>
                <a:cubicBezTo>
                  <a:pt x="197" y="555"/>
                  <a:pt x="191" y="556"/>
                  <a:pt x="191" y="551"/>
                </a:cubicBezTo>
                <a:cubicBezTo>
                  <a:pt x="192" y="551"/>
                  <a:pt x="193" y="551"/>
                  <a:pt x="194" y="551"/>
                </a:cubicBezTo>
                <a:cubicBezTo>
                  <a:pt x="192" y="546"/>
                  <a:pt x="192" y="540"/>
                  <a:pt x="189" y="540"/>
                </a:cubicBezTo>
                <a:cubicBezTo>
                  <a:pt x="190" y="539"/>
                  <a:pt x="190" y="538"/>
                  <a:pt x="190" y="538"/>
                </a:cubicBezTo>
                <a:cubicBezTo>
                  <a:pt x="191" y="538"/>
                  <a:pt x="191" y="538"/>
                  <a:pt x="192" y="538"/>
                </a:cubicBezTo>
                <a:cubicBezTo>
                  <a:pt x="193" y="534"/>
                  <a:pt x="189" y="532"/>
                  <a:pt x="192" y="529"/>
                </a:cubicBezTo>
                <a:cubicBezTo>
                  <a:pt x="191" y="529"/>
                  <a:pt x="190" y="529"/>
                  <a:pt x="190" y="528"/>
                </a:cubicBezTo>
                <a:cubicBezTo>
                  <a:pt x="192" y="527"/>
                  <a:pt x="189" y="524"/>
                  <a:pt x="192" y="523"/>
                </a:cubicBezTo>
                <a:cubicBezTo>
                  <a:pt x="189" y="521"/>
                  <a:pt x="190" y="519"/>
                  <a:pt x="190" y="515"/>
                </a:cubicBezTo>
                <a:cubicBezTo>
                  <a:pt x="188" y="514"/>
                  <a:pt x="186" y="517"/>
                  <a:pt x="185" y="515"/>
                </a:cubicBezTo>
                <a:cubicBezTo>
                  <a:pt x="186" y="513"/>
                  <a:pt x="188" y="512"/>
                  <a:pt x="189" y="509"/>
                </a:cubicBezTo>
                <a:cubicBezTo>
                  <a:pt x="187" y="510"/>
                  <a:pt x="186" y="506"/>
                  <a:pt x="185" y="508"/>
                </a:cubicBezTo>
                <a:cubicBezTo>
                  <a:pt x="187" y="510"/>
                  <a:pt x="183" y="510"/>
                  <a:pt x="183" y="508"/>
                </a:cubicBezTo>
                <a:cubicBezTo>
                  <a:pt x="185" y="515"/>
                  <a:pt x="181" y="519"/>
                  <a:pt x="186" y="524"/>
                </a:cubicBezTo>
                <a:cubicBezTo>
                  <a:pt x="185" y="524"/>
                  <a:pt x="185" y="523"/>
                  <a:pt x="184" y="523"/>
                </a:cubicBezTo>
                <a:cubicBezTo>
                  <a:pt x="185" y="526"/>
                  <a:pt x="185" y="530"/>
                  <a:pt x="183" y="531"/>
                </a:cubicBezTo>
                <a:cubicBezTo>
                  <a:pt x="185" y="532"/>
                  <a:pt x="184" y="536"/>
                  <a:pt x="185" y="538"/>
                </a:cubicBezTo>
                <a:cubicBezTo>
                  <a:pt x="181" y="539"/>
                  <a:pt x="186" y="544"/>
                  <a:pt x="186" y="546"/>
                </a:cubicBezTo>
                <a:cubicBezTo>
                  <a:pt x="185" y="546"/>
                  <a:pt x="185" y="545"/>
                  <a:pt x="184" y="545"/>
                </a:cubicBezTo>
                <a:cubicBezTo>
                  <a:pt x="183" y="548"/>
                  <a:pt x="180" y="550"/>
                  <a:pt x="184" y="552"/>
                </a:cubicBezTo>
                <a:cubicBezTo>
                  <a:pt x="182" y="552"/>
                  <a:pt x="181" y="555"/>
                  <a:pt x="180" y="553"/>
                </a:cubicBezTo>
                <a:cubicBezTo>
                  <a:pt x="180" y="553"/>
                  <a:pt x="180" y="552"/>
                  <a:pt x="179" y="552"/>
                </a:cubicBezTo>
                <a:cubicBezTo>
                  <a:pt x="180" y="554"/>
                  <a:pt x="184" y="559"/>
                  <a:pt x="179" y="560"/>
                </a:cubicBezTo>
                <a:cubicBezTo>
                  <a:pt x="180" y="556"/>
                  <a:pt x="179" y="553"/>
                  <a:pt x="177" y="551"/>
                </a:cubicBezTo>
                <a:cubicBezTo>
                  <a:pt x="178" y="551"/>
                  <a:pt x="180" y="551"/>
                  <a:pt x="181" y="551"/>
                </a:cubicBezTo>
                <a:cubicBezTo>
                  <a:pt x="180" y="546"/>
                  <a:pt x="179" y="546"/>
                  <a:pt x="182" y="543"/>
                </a:cubicBezTo>
                <a:cubicBezTo>
                  <a:pt x="179" y="544"/>
                  <a:pt x="179" y="544"/>
                  <a:pt x="177" y="543"/>
                </a:cubicBezTo>
                <a:cubicBezTo>
                  <a:pt x="175" y="546"/>
                  <a:pt x="175" y="548"/>
                  <a:pt x="174" y="551"/>
                </a:cubicBezTo>
                <a:cubicBezTo>
                  <a:pt x="174" y="550"/>
                  <a:pt x="172" y="550"/>
                  <a:pt x="172" y="550"/>
                </a:cubicBezTo>
                <a:cubicBezTo>
                  <a:pt x="174" y="546"/>
                  <a:pt x="171" y="545"/>
                  <a:pt x="174" y="541"/>
                </a:cubicBezTo>
                <a:cubicBezTo>
                  <a:pt x="170" y="542"/>
                  <a:pt x="173" y="536"/>
                  <a:pt x="170" y="536"/>
                </a:cubicBezTo>
                <a:cubicBezTo>
                  <a:pt x="169" y="539"/>
                  <a:pt x="167" y="535"/>
                  <a:pt x="166" y="536"/>
                </a:cubicBezTo>
                <a:cubicBezTo>
                  <a:pt x="160" y="539"/>
                  <a:pt x="169" y="552"/>
                  <a:pt x="163" y="553"/>
                </a:cubicBezTo>
                <a:cubicBezTo>
                  <a:pt x="161" y="547"/>
                  <a:pt x="166" y="544"/>
                  <a:pt x="160" y="540"/>
                </a:cubicBezTo>
                <a:cubicBezTo>
                  <a:pt x="159" y="541"/>
                  <a:pt x="157" y="541"/>
                  <a:pt x="156" y="543"/>
                </a:cubicBezTo>
                <a:cubicBezTo>
                  <a:pt x="157" y="544"/>
                  <a:pt x="159" y="542"/>
                  <a:pt x="160" y="543"/>
                </a:cubicBezTo>
                <a:cubicBezTo>
                  <a:pt x="159" y="548"/>
                  <a:pt x="156" y="550"/>
                  <a:pt x="160" y="554"/>
                </a:cubicBezTo>
                <a:cubicBezTo>
                  <a:pt x="152" y="555"/>
                  <a:pt x="162" y="558"/>
                  <a:pt x="156" y="562"/>
                </a:cubicBezTo>
                <a:cubicBezTo>
                  <a:pt x="161" y="565"/>
                  <a:pt x="155" y="567"/>
                  <a:pt x="160" y="569"/>
                </a:cubicBezTo>
                <a:cubicBezTo>
                  <a:pt x="159" y="571"/>
                  <a:pt x="157" y="572"/>
                  <a:pt x="157" y="573"/>
                </a:cubicBezTo>
                <a:cubicBezTo>
                  <a:pt x="158" y="573"/>
                  <a:pt x="159" y="573"/>
                  <a:pt x="160" y="574"/>
                </a:cubicBezTo>
                <a:cubicBezTo>
                  <a:pt x="158" y="574"/>
                  <a:pt x="159" y="576"/>
                  <a:pt x="158" y="576"/>
                </a:cubicBezTo>
                <a:cubicBezTo>
                  <a:pt x="156" y="575"/>
                  <a:pt x="155" y="576"/>
                  <a:pt x="152" y="575"/>
                </a:cubicBezTo>
                <a:cubicBezTo>
                  <a:pt x="150" y="577"/>
                  <a:pt x="154" y="578"/>
                  <a:pt x="151" y="580"/>
                </a:cubicBezTo>
                <a:cubicBezTo>
                  <a:pt x="149" y="579"/>
                  <a:pt x="147" y="578"/>
                  <a:pt x="148" y="575"/>
                </a:cubicBezTo>
                <a:cubicBezTo>
                  <a:pt x="153" y="575"/>
                  <a:pt x="145" y="571"/>
                  <a:pt x="152" y="571"/>
                </a:cubicBezTo>
                <a:cubicBezTo>
                  <a:pt x="149" y="571"/>
                  <a:pt x="147" y="569"/>
                  <a:pt x="146" y="571"/>
                </a:cubicBezTo>
                <a:cubicBezTo>
                  <a:pt x="146" y="571"/>
                  <a:pt x="147" y="571"/>
                  <a:pt x="148" y="571"/>
                </a:cubicBezTo>
                <a:cubicBezTo>
                  <a:pt x="148" y="574"/>
                  <a:pt x="146" y="576"/>
                  <a:pt x="146" y="577"/>
                </a:cubicBezTo>
                <a:cubicBezTo>
                  <a:pt x="143" y="576"/>
                  <a:pt x="142" y="574"/>
                  <a:pt x="140" y="574"/>
                </a:cubicBezTo>
                <a:cubicBezTo>
                  <a:pt x="146" y="573"/>
                  <a:pt x="139" y="568"/>
                  <a:pt x="144" y="566"/>
                </a:cubicBezTo>
                <a:cubicBezTo>
                  <a:pt x="145" y="567"/>
                  <a:pt x="151" y="567"/>
                  <a:pt x="151" y="565"/>
                </a:cubicBezTo>
                <a:cubicBezTo>
                  <a:pt x="150" y="565"/>
                  <a:pt x="150" y="565"/>
                  <a:pt x="150" y="564"/>
                </a:cubicBezTo>
                <a:cubicBezTo>
                  <a:pt x="148" y="567"/>
                  <a:pt x="142" y="564"/>
                  <a:pt x="138" y="563"/>
                </a:cubicBezTo>
                <a:cubicBezTo>
                  <a:pt x="138" y="559"/>
                  <a:pt x="142" y="563"/>
                  <a:pt x="143" y="562"/>
                </a:cubicBezTo>
                <a:cubicBezTo>
                  <a:pt x="143" y="561"/>
                  <a:pt x="142" y="561"/>
                  <a:pt x="142" y="561"/>
                </a:cubicBezTo>
                <a:cubicBezTo>
                  <a:pt x="143" y="561"/>
                  <a:pt x="143" y="560"/>
                  <a:pt x="142" y="560"/>
                </a:cubicBezTo>
                <a:cubicBezTo>
                  <a:pt x="141" y="561"/>
                  <a:pt x="137" y="562"/>
                  <a:pt x="139" y="559"/>
                </a:cubicBezTo>
                <a:cubicBezTo>
                  <a:pt x="134" y="559"/>
                  <a:pt x="137" y="562"/>
                  <a:pt x="135" y="563"/>
                </a:cubicBezTo>
                <a:cubicBezTo>
                  <a:pt x="134" y="563"/>
                  <a:pt x="134" y="560"/>
                  <a:pt x="133" y="559"/>
                </a:cubicBezTo>
                <a:cubicBezTo>
                  <a:pt x="134" y="558"/>
                  <a:pt x="137" y="558"/>
                  <a:pt x="137" y="556"/>
                </a:cubicBezTo>
                <a:cubicBezTo>
                  <a:pt x="135" y="556"/>
                  <a:pt x="133" y="558"/>
                  <a:pt x="130" y="558"/>
                </a:cubicBezTo>
                <a:cubicBezTo>
                  <a:pt x="132" y="558"/>
                  <a:pt x="131" y="561"/>
                  <a:pt x="130" y="561"/>
                </a:cubicBezTo>
                <a:cubicBezTo>
                  <a:pt x="129" y="558"/>
                  <a:pt x="129" y="561"/>
                  <a:pt x="127" y="561"/>
                </a:cubicBezTo>
                <a:cubicBezTo>
                  <a:pt x="126" y="560"/>
                  <a:pt x="124" y="561"/>
                  <a:pt x="123" y="560"/>
                </a:cubicBezTo>
                <a:cubicBezTo>
                  <a:pt x="124" y="559"/>
                  <a:pt x="124" y="559"/>
                  <a:pt x="125" y="558"/>
                </a:cubicBezTo>
                <a:cubicBezTo>
                  <a:pt x="126" y="558"/>
                  <a:pt x="126" y="559"/>
                  <a:pt x="127" y="560"/>
                </a:cubicBezTo>
                <a:cubicBezTo>
                  <a:pt x="127" y="558"/>
                  <a:pt x="130" y="559"/>
                  <a:pt x="129" y="557"/>
                </a:cubicBezTo>
                <a:cubicBezTo>
                  <a:pt x="126" y="557"/>
                  <a:pt x="126" y="555"/>
                  <a:pt x="124" y="557"/>
                </a:cubicBezTo>
                <a:cubicBezTo>
                  <a:pt x="123" y="556"/>
                  <a:pt x="124" y="554"/>
                  <a:pt x="127" y="554"/>
                </a:cubicBezTo>
                <a:cubicBezTo>
                  <a:pt x="127" y="551"/>
                  <a:pt x="123" y="554"/>
                  <a:pt x="123" y="552"/>
                </a:cubicBezTo>
                <a:cubicBezTo>
                  <a:pt x="129" y="550"/>
                  <a:pt x="129" y="550"/>
                  <a:pt x="123" y="550"/>
                </a:cubicBezTo>
                <a:cubicBezTo>
                  <a:pt x="124" y="549"/>
                  <a:pt x="124" y="549"/>
                  <a:pt x="125" y="549"/>
                </a:cubicBezTo>
                <a:cubicBezTo>
                  <a:pt x="126" y="549"/>
                  <a:pt x="126" y="550"/>
                  <a:pt x="127" y="550"/>
                </a:cubicBezTo>
                <a:cubicBezTo>
                  <a:pt x="127" y="549"/>
                  <a:pt x="128" y="549"/>
                  <a:pt x="129" y="549"/>
                </a:cubicBezTo>
                <a:cubicBezTo>
                  <a:pt x="127" y="547"/>
                  <a:pt x="126" y="544"/>
                  <a:pt x="130" y="543"/>
                </a:cubicBezTo>
                <a:cubicBezTo>
                  <a:pt x="128" y="545"/>
                  <a:pt x="135" y="544"/>
                  <a:pt x="134" y="547"/>
                </a:cubicBezTo>
                <a:cubicBezTo>
                  <a:pt x="138" y="547"/>
                  <a:pt x="141" y="543"/>
                  <a:pt x="139" y="541"/>
                </a:cubicBezTo>
                <a:cubicBezTo>
                  <a:pt x="138" y="545"/>
                  <a:pt x="136" y="541"/>
                  <a:pt x="135" y="540"/>
                </a:cubicBezTo>
                <a:cubicBezTo>
                  <a:pt x="134" y="541"/>
                  <a:pt x="135" y="543"/>
                  <a:pt x="134" y="543"/>
                </a:cubicBezTo>
                <a:cubicBezTo>
                  <a:pt x="132" y="541"/>
                  <a:pt x="127" y="543"/>
                  <a:pt x="128" y="540"/>
                </a:cubicBezTo>
                <a:cubicBezTo>
                  <a:pt x="131" y="540"/>
                  <a:pt x="131" y="542"/>
                  <a:pt x="134" y="541"/>
                </a:cubicBezTo>
                <a:cubicBezTo>
                  <a:pt x="135" y="540"/>
                  <a:pt x="134" y="538"/>
                  <a:pt x="132" y="537"/>
                </a:cubicBezTo>
                <a:cubicBezTo>
                  <a:pt x="136" y="536"/>
                  <a:pt x="133" y="535"/>
                  <a:pt x="135" y="533"/>
                </a:cubicBezTo>
                <a:cubicBezTo>
                  <a:pt x="133" y="532"/>
                  <a:pt x="130" y="532"/>
                  <a:pt x="127" y="531"/>
                </a:cubicBezTo>
                <a:cubicBezTo>
                  <a:pt x="126" y="533"/>
                  <a:pt x="129" y="532"/>
                  <a:pt x="129" y="534"/>
                </a:cubicBezTo>
                <a:cubicBezTo>
                  <a:pt x="127" y="534"/>
                  <a:pt x="127" y="534"/>
                  <a:pt x="126" y="534"/>
                </a:cubicBezTo>
                <a:cubicBezTo>
                  <a:pt x="124" y="530"/>
                  <a:pt x="122" y="526"/>
                  <a:pt x="124" y="523"/>
                </a:cubicBezTo>
                <a:cubicBezTo>
                  <a:pt x="123" y="523"/>
                  <a:pt x="122" y="523"/>
                  <a:pt x="122" y="522"/>
                </a:cubicBezTo>
                <a:cubicBezTo>
                  <a:pt x="123" y="520"/>
                  <a:pt x="123" y="521"/>
                  <a:pt x="122" y="518"/>
                </a:cubicBezTo>
                <a:cubicBezTo>
                  <a:pt x="127" y="519"/>
                  <a:pt x="128" y="519"/>
                  <a:pt x="130" y="521"/>
                </a:cubicBezTo>
                <a:cubicBezTo>
                  <a:pt x="133" y="520"/>
                  <a:pt x="130" y="514"/>
                  <a:pt x="129" y="514"/>
                </a:cubicBezTo>
                <a:cubicBezTo>
                  <a:pt x="130" y="515"/>
                  <a:pt x="129" y="517"/>
                  <a:pt x="128" y="517"/>
                </a:cubicBezTo>
                <a:cubicBezTo>
                  <a:pt x="128" y="514"/>
                  <a:pt x="124" y="516"/>
                  <a:pt x="124" y="517"/>
                </a:cubicBezTo>
                <a:cubicBezTo>
                  <a:pt x="123" y="516"/>
                  <a:pt x="122" y="515"/>
                  <a:pt x="121" y="513"/>
                </a:cubicBezTo>
                <a:cubicBezTo>
                  <a:pt x="122" y="511"/>
                  <a:pt x="122" y="512"/>
                  <a:pt x="124" y="512"/>
                </a:cubicBezTo>
                <a:cubicBezTo>
                  <a:pt x="124" y="509"/>
                  <a:pt x="123" y="511"/>
                  <a:pt x="120" y="511"/>
                </a:cubicBezTo>
                <a:cubicBezTo>
                  <a:pt x="121" y="509"/>
                  <a:pt x="118" y="507"/>
                  <a:pt x="120" y="507"/>
                </a:cubicBezTo>
                <a:cubicBezTo>
                  <a:pt x="122" y="507"/>
                  <a:pt x="124" y="507"/>
                  <a:pt x="126" y="507"/>
                </a:cubicBezTo>
                <a:cubicBezTo>
                  <a:pt x="123" y="504"/>
                  <a:pt x="122" y="504"/>
                  <a:pt x="117" y="500"/>
                </a:cubicBezTo>
                <a:cubicBezTo>
                  <a:pt x="120" y="500"/>
                  <a:pt x="121" y="501"/>
                  <a:pt x="123" y="501"/>
                </a:cubicBezTo>
                <a:cubicBezTo>
                  <a:pt x="123" y="497"/>
                  <a:pt x="118" y="501"/>
                  <a:pt x="118" y="497"/>
                </a:cubicBezTo>
                <a:cubicBezTo>
                  <a:pt x="120" y="497"/>
                  <a:pt x="120" y="498"/>
                  <a:pt x="122" y="498"/>
                </a:cubicBezTo>
                <a:cubicBezTo>
                  <a:pt x="123" y="497"/>
                  <a:pt x="121" y="497"/>
                  <a:pt x="121" y="495"/>
                </a:cubicBezTo>
                <a:cubicBezTo>
                  <a:pt x="125" y="495"/>
                  <a:pt x="128" y="491"/>
                  <a:pt x="132" y="494"/>
                </a:cubicBezTo>
                <a:cubicBezTo>
                  <a:pt x="134" y="494"/>
                  <a:pt x="136" y="493"/>
                  <a:pt x="138" y="492"/>
                </a:cubicBezTo>
                <a:cubicBezTo>
                  <a:pt x="133" y="493"/>
                  <a:pt x="135" y="485"/>
                  <a:pt x="130" y="484"/>
                </a:cubicBezTo>
                <a:cubicBezTo>
                  <a:pt x="130" y="485"/>
                  <a:pt x="128" y="485"/>
                  <a:pt x="129" y="486"/>
                </a:cubicBezTo>
                <a:cubicBezTo>
                  <a:pt x="130" y="486"/>
                  <a:pt x="132" y="486"/>
                  <a:pt x="131" y="488"/>
                </a:cubicBezTo>
                <a:cubicBezTo>
                  <a:pt x="129" y="487"/>
                  <a:pt x="128" y="488"/>
                  <a:pt x="127" y="487"/>
                </a:cubicBezTo>
                <a:cubicBezTo>
                  <a:pt x="128" y="486"/>
                  <a:pt x="126" y="484"/>
                  <a:pt x="129" y="483"/>
                </a:cubicBezTo>
                <a:cubicBezTo>
                  <a:pt x="131" y="483"/>
                  <a:pt x="132" y="484"/>
                  <a:pt x="135" y="484"/>
                </a:cubicBezTo>
                <a:cubicBezTo>
                  <a:pt x="135" y="482"/>
                  <a:pt x="133" y="483"/>
                  <a:pt x="135" y="481"/>
                </a:cubicBezTo>
                <a:cubicBezTo>
                  <a:pt x="132" y="481"/>
                  <a:pt x="128" y="482"/>
                  <a:pt x="127" y="481"/>
                </a:cubicBezTo>
                <a:cubicBezTo>
                  <a:pt x="130" y="481"/>
                  <a:pt x="133" y="479"/>
                  <a:pt x="135" y="477"/>
                </a:cubicBezTo>
                <a:cubicBezTo>
                  <a:pt x="134" y="472"/>
                  <a:pt x="135" y="465"/>
                  <a:pt x="137" y="461"/>
                </a:cubicBezTo>
                <a:cubicBezTo>
                  <a:pt x="134" y="464"/>
                  <a:pt x="142" y="466"/>
                  <a:pt x="139" y="470"/>
                </a:cubicBezTo>
                <a:cubicBezTo>
                  <a:pt x="140" y="468"/>
                  <a:pt x="138" y="466"/>
                  <a:pt x="137" y="468"/>
                </a:cubicBezTo>
                <a:cubicBezTo>
                  <a:pt x="140" y="469"/>
                  <a:pt x="136" y="470"/>
                  <a:pt x="137" y="472"/>
                </a:cubicBezTo>
                <a:cubicBezTo>
                  <a:pt x="138" y="473"/>
                  <a:pt x="142" y="473"/>
                  <a:pt x="144" y="473"/>
                </a:cubicBezTo>
                <a:cubicBezTo>
                  <a:pt x="141" y="470"/>
                  <a:pt x="146" y="465"/>
                  <a:pt x="141" y="462"/>
                </a:cubicBezTo>
                <a:cubicBezTo>
                  <a:pt x="141" y="463"/>
                  <a:pt x="142" y="465"/>
                  <a:pt x="141" y="465"/>
                </a:cubicBezTo>
                <a:cubicBezTo>
                  <a:pt x="138" y="464"/>
                  <a:pt x="141" y="462"/>
                  <a:pt x="139" y="461"/>
                </a:cubicBezTo>
                <a:cubicBezTo>
                  <a:pt x="141" y="461"/>
                  <a:pt x="146" y="459"/>
                  <a:pt x="146" y="462"/>
                </a:cubicBezTo>
                <a:cubicBezTo>
                  <a:pt x="142" y="464"/>
                  <a:pt x="146" y="470"/>
                  <a:pt x="148" y="470"/>
                </a:cubicBezTo>
                <a:cubicBezTo>
                  <a:pt x="148" y="472"/>
                  <a:pt x="145" y="471"/>
                  <a:pt x="145" y="473"/>
                </a:cubicBezTo>
                <a:cubicBezTo>
                  <a:pt x="148" y="474"/>
                  <a:pt x="146" y="477"/>
                  <a:pt x="146" y="479"/>
                </a:cubicBezTo>
                <a:cubicBezTo>
                  <a:pt x="148" y="480"/>
                  <a:pt x="150" y="476"/>
                  <a:pt x="152" y="478"/>
                </a:cubicBezTo>
                <a:cubicBezTo>
                  <a:pt x="151" y="478"/>
                  <a:pt x="150" y="478"/>
                  <a:pt x="150" y="479"/>
                </a:cubicBezTo>
                <a:cubicBezTo>
                  <a:pt x="150" y="480"/>
                  <a:pt x="152" y="480"/>
                  <a:pt x="152" y="481"/>
                </a:cubicBezTo>
                <a:cubicBezTo>
                  <a:pt x="151" y="481"/>
                  <a:pt x="151" y="481"/>
                  <a:pt x="150" y="481"/>
                </a:cubicBezTo>
                <a:cubicBezTo>
                  <a:pt x="149" y="480"/>
                  <a:pt x="147" y="480"/>
                  <a:pt x="145" y="481"/>
                </a:cubicBezTo>
                <a:cubicBezTo>
                  <a:pt x="144" y="479"/>
                  <a:pt x="145" y="478"/>
                  <a:pt x="144" y="476"/>
                </a:cubicBezTo>
                <a:cubicBezTo>
                  <a:pt x="143" y="477"/>
                  <a:pt x="139" y="476"/>
                  <a:pt x="140" y="478"/>
                </a:cubicBezTo>
                <a:cubicBezTo>
                  <a:pt x="139" y="480"/>
                  <a:pt x="144" y="478"/>
                  <a:pt x="143" y="479"/>
                </a:cubicBezTo>
                <a:cubicBezTo>
                  <a:pt x="142" y="481"/>
                  <a:pt x="143" y="483"/>
                  <a:pt x="139" y="483"/>
                </a:cubicBezTo>
                <a:cubicBezTo>
                  <a:pt x="139" y="485"/>
                  <a:pt x="142" y="484"/>
                  <a:pt x="141" y="487"/>
                </a:cubicBezTo>
                <a:cubicBezTo>
                  <a:pt x="139" y="487"/>
                  <a:pt x="138" y="488"/>
                  <a:pt x="136" y="488"/>
                </a:cubicBezTo>
                <a:cubicBezTo>
                  <a:pt x="137" y="487"/>
                  <a:pt x="135" y="487"/>
                  <a:pt x="135" y="488"/>
                </a:cubicBezTo>
                <a:cubicBezTo>
                  <a:pt x="138" y="490"/>
                  <a:pt x="140" y="490"/>
                  <a:pt x="143" y="491"/>
                </a:cubicBezTo>
                <a:cubicBezTo>
                  <a:pt x="144" y="488"/>
                  <a:pt x="139" y="491"/>
                  <a:pt x="141" y="488"/>
                </a:cubicBezTo>
                <a:cubicBezTo>
                  <a:pt x="142" y="490"/>
                  <a:pt x="143" y="488"/>
                  <a:pt x="145" y="488"/>
                </a:cubicBezTo>
                <a:cubicBezTo>
                  <a:pt x="150" y="492"/>
                  <a:pt x="137" y="496"/>
                  <a:pt x="144" y="500"/>
                </a:cubicBezTo>
                <a:cubicBezTo>
                  <a:pt x="145" y="498"/>
                  <a:pt x="141" y="498"/>
                  <a:pt x="143" y="497"/>
                </a:cubicBezTo>
                <a:cubicBezTo>
                  <a:pt x="144" y="497"/>
                  <a:pt x="144" y="497"/>
                  <a:pt x="145" y="497"/>
                </a:cubicBezTo>
                <a:cubicBezTo>
                  <a:pt x="144" y="500"/>
                  <a:pt x="152" y="498"/>
                  <a:pt x="149" y="500"/>
                </a:cubicBezTo>
                <a:cubicBezTo>
                  <a:pt x="151" y="501"/>
                  <a:pt x="153" y="498"/>
                  <a:pt x="154" y="500"/>
                </a:cubicBezTo>
                <a:cubicBezTo>
                  <a:pt x="151" y="499"/>
                  <a:pt x="154" y="502"/>
                  <a:pt x="152" y="502"/>
                </a:cubicBezTo>
                <a:cubicBezTo>
                  <a:pt x="151" y="500"/>
                  <a:pt x="149" y="503"/>
                  <a:pt x="147" y="502"/>
                </a:cubicBezTo>
                <a:cubicBezTo>
                  <a:pt x="148" y="501"/>
                  <a:pt x="149" y="499"/>
                  <a:pt x="145" y="499"/>
                </a:cubicBezTo>
                <a:cubicBezTo>
                  <a:pt x="147" y="502"/>
                  <a:pt x="143" y="501"/>
                  <a:pt x="144" y="506"/>
                </a:cubicBezTo>
                <a:cubicBezTo>
                  <a:pt x="145" y="506"/>
                  <a:pt x="147" y="506"/>
                  <a:pt x="148" y="506"/>
                </a:cubicBezTo>
                <a:cubicBezTo>
                  <a:pt x="149" y="505"/>
                  <a:pt x="150" y="504"/>
                  <a:pt x="150" y="503"/>
                </a:cubicBezTo>
                <a:cubicBezTo>
                  <a:pt x="153" y="503"/>
                  <a:pt x="158" y="504"/>
                  <a:pt x="160" y="505"/>
                </a:cubicBezTo>
                <a:cubicBezTo>
                  <a:pt x="158" y="507"/>
                  <a:pt x="162" y="506"/>
                  <a:pt x="161" y="508"/>
                </a:cubicBezTo>
                <a:cubicBezTo>
                  <a:pt x="161" y="512"/>
                  <a:pt x="157" y="509"/>
                  <a:pt x="155" y="510"/>
                </a:cubicBezTo>
                <a:cubicBezTo>
                  <a:pt x="158" y="511"/>
                  <a:pt x="153" y="511"/>
                  <a:pt x="154" y="513"/>
                </a:cubicBezTo>
                <a:cubicBezTo>
                  <a:pt x="156" y="513"/>
                  <a:pt x="159" y="512"/>
                  <a:pt x="158" y="514"/>
                </a:cubicBezTo>
                <a:cubicBezTo>
                  <a:pt x="157" y="514"/>
                  <a:pt x="157" y="513"/>
                  <a:pt x="155" y="514"/>
                </a:cubicBezTo>
                <a:cubicBezTo>
                  <a:pt x="155" y="514"/>
                  <a:pt x="155" y="515"/>
                  <a:pt x="155" y="516"/>
                </a:cubicBezTo>
                <a:cubicBezTo>
                  <a:pt x="159" y="517"/>
                  <a:pt x="160" y="515"/>
                  <a:pt x="161" y="514"/>
                </a:cubicBezTo>
                <a:cubicBezTo>
                  <a:pt x="159" y="515"/>
                  <a:pt x="159" y="511"/>
                  <a:pt x="160" y="512"/>
                </a:cubicBezTo>
                <a:cubicBezTo>
                  <a:pt x="161" y="512"/>
                  <a:pt x="162" y="512"/>
                  <a:pt x="162" y="513"/>
                </a:cubicBezTo>
                <a:cubicBezTo>
                  <a:pt x="162" y="514"/>
                  <a:pt x="162" y="516"/>
                  <a:pt x="160" y="516"/>
                </a:cubicBezTo>
                <a:cubicBezTo>
                  <a:pt x="156" y="516"/>
                  <a:pt x="156" y="520"/>
                  <a:pt x="154" y="519"/>
                </a:cubicBezTo>
                <a:cubicBezTo>
                  <a:pt x="153" y="522"/>
                  <a:pt x="156" y="519"/>
                  <a:pt x="157" y="521"/>
                </a:cubicBezTo>
                <a:cubicBezTo>
                  <a:pt x="156" y="524"/>
                  <a:pt x="156" y="525"/>
                  <a:pt x="159" y="526"/>
                </a:cubicBezTo>
                <a:cubicBezTo>
                  <a:pt x="161" y="529"/>
                  <a:pt x="158" y="530"/>
                  <a:pt x="156" y="527"/>
                </a:cubicBezTo>
                <a:cubicBezTo>
                  <a:pt x="156" y="531"/>
                  <a:pt x="159" y="534"/>
                  <a:pt x="156" y="537"/>
                </a:cubicBezTo>
                <a:cubicBezTo>
                  <a:pt x="158" y="537"/>
                  <a:pt x="159" y="534"/>
                  <a:pt x="160" y="536"/>
                </a:cubicBezTo>
                <a:cubicBezTo>
                  <a:pt x="159" y="538"/>
                  <a:pt x="158" y="538"/>
                  <a:pt x="161" y="539"/>
                </a:cubicBezTo>
                <a:cubicBezTo>
                  <a:pt x="162" y="537"/>
                  <a:pt x="163" y="536"/>
                  <a:pt x="162" y="534"/>
                </a:cubicBezTo>
                <a:cubicBezTo>
                  <a:pt x="166" y="534"/>
                  <a:pt x="163" y="530"/>
                  <a:pt x="167" y="532"/>
                </a:cubicBezTo>
                <a:cubicBezTo>
                  <a:pt x="169" y="529"/>
                  <a:pt x="163" y="532"/>
                  <a:pt x="165" y="529"/>
                </a:cubicBezTo>
                <a:cubicBezTo>
                  <a:pt x="167" y="529"/>
                  <a:pt x="169" y="528"/>
                  <a:pt x="171" y="528"/>
                </a:cubicBezTo>
                <a:cubicBezTo>
                  <a:pt x="171" y="526"/>
                  <a:pt x="171" y="524"/>
                  <a:pt x="172" y="523"/>
                </a:cubicBezTo>
                <a:cubicBezTo>
                  <a:pt x="172" y="525"/>
                  <a:pt x="173" y="525"/>
                  <a:pt x="175" y="525"/>
                </a:cubicBezTo>
                <a:cubicBezTo>
                  <a:pt x="174" y="522"/>
                  <a:pt x="178" y="524"/>
                  <a:pt x="180" y="523"/>
                </a:cubicBezTo>
                <a:cubicBezTo>
                  <a:pt x="176" y="523"/>
                  <a:pt x="181" y="519"/>
                  <a:pt x="176" y="517"/>
                </a:cubicBezTo>
                <a:cubicBezTo>
                  <a:pt x="176" y="518"/>
                  <a:pt x="176" y="519"/>
                  <a:pt x="175" y="519"/>
                </a:cubicBezTo>
                <a:cubicBezTo>
                  <a:pt x="175" y="516"/>
                  <a:pt x="173" y="520"/>
                  <a:pt x="171" y="519"/>
                </a:cubicBezTo>
                <a:cubicBezTo>
                  <a:pt x="172" y="518"/>
                  <a:pt x="171" y="517"/>
                  <a:pt x="169" y="517"/>
                </a:cubicBezTo>
                <a:cubicBezTo>
                  <a:pt x="167" y="519"/>
                  <a:pt x="172" y="520"/>
                  <a:pt x="169" y="522"/>
                </a:cubicBezTo>
                <a:cubicBezTo>
                  <a:pt x="169" y="521"/>
                  <a:pt x="168" y="521"/>
                  <a:pt x="167" y="521"/>
                </a:cubicBezTo>
                <a:cubicBezTo>
                  <a:pt x="169" y="520"/>
                  <a:pt x="167" y="518"/>
                  <a:pt x="166" y="517"/>
                </a:cubicBezTo>
                <a:cubicBezTo>
                  <a:pt x="168" y="516"/>
                  <a:pt x="172" y="518"/>
                  <a:pt x="172" y="515"/>
                </a:cubicBezTo>
                <a:cubicBezTo>
                  <a:pt x="168" y="516"/>
                  <a:pt x="166" y="514"/>
                  <a:pt x="165" y="517"/>
                </a:cubicBezTo>
                <a:cubicBezTo>
                  <a:pt x="164" y="511"/>
                  <a:pt x="165" y="516"/>
                  <a:pt x="166" y="512"/>
                </a:cubicBezTo>
                <a:cubicBezTo>
                  <a:pt x="162" y="511"/>
                  <a:pt x="162" y="505"/>
                  <a:pt x="163" y="504"/>
                </a:cubicBezTo>
                <a:cubicBezTo>
                  <a:pt x="165" y="506"/>
                  <a:pt x="168" y="502"/>
                  <a:pt x="173" y="502"/>
                </a:cubicBezTo>
                <a:cubicBezTo>
                  <a:pt x="172" y="506"/>
                  <a:pt x="180" y="502"/>
                  <a:pt x="177" y="505"/>
                </a:cubicBezTo>
                <a:cubicBezTo>
                  <a:pt x="185" y="503"/>
                  <a:pt x="179" y="498"/>
                  <a:pt x="179" y="494"/>
                </a:cubicBezTo>
                <a:cubicBezTo>
                  <a:pt x="176" y="493"/>
                  <a:pt x="176" y="495"/>
                  <a:pt x="174" y="495"/>
                </a:cubicBezTo>
                <a:cubicBezTo>
                  <a:pt x="175" y="492"/>
                  <a:pt x="172" y="495"/>
                  <a:pt x="172" y="494"/>
                </a:cubicBezTo>
                <a:cubicBezTo>
                  <a:pt x="174" y="494"/>
                  <a:pt x="173" y="492"/>
                  <a:pt x="174" y="492"/>
                </a:cubicBezTo>
                <a:cubicBezTo>
                  <a:pt x="185" y="490"/>
                  <a:pt x="181" y="498"/>
                  <a:pt x="184" y="501"/>
                </a:cubicBezTo>
                <a:cubicBezTo>
                  <a:pt x="184" y="497"/>
                  <a:pt x="187" y="497"/>
                  <a:pt x="187" y="495"/>
                </a:cubicBezTo>
                <a:cubicBezTo>
                  <a:pt x="189" y="496"/>
                  <a:pt x="188" y="498"/>
                  <a:pt x="191" y="499"/>
                </a:cubicBezTo>
                <a:cubicBezTo>
                  <a:pt x="189" y="495"/>
                  <a:pt x="192" y="497"/>
                  <a:pt x="195" y="495"/>
                </a:cubicBezTo>
                <a:cubicBezTo>
                  <a:pt x="196" y="493"/>
                  <a:pt x="192" y="494"/>
                  <a:pt x="192" y="492"/>
                </a:cubicBezTo>
                <a:cubicBezTo>
                  <a:pt x="197" y="492"/>
                  <a:pt x="195" y="493"/>
                  <a:pt x="197" y="494"/>
                </a:cubicBezTo>
                <a:cubicBezTo>
                  <a:pt x="199" y="494"/>
                  <a:pt x="196" y="493"/>
                  <a:pt x="197" y="491"/>
                </a:cubicBezTo>
                <a:cubicBezTo>
                  <a:pt x="196" y="491"/>
                  <a:pt x="195" y="492"/>
                  <a:pt x="195" y="491"/>
                </a:cubicBezTo>
                <a:cubicBezTo>
                  <a:pt x="199" y="487"/>
                  <a:pt x="193" y="482"/>
                  <a:pt x="197" y="477"/>
                </a:cubicBezTo>
                <a:cubicBezTo>
                  <a:pt x="199" y="479"/>
                  <a:pt x="202" y="477"/>
                  <a:pt x="203" y="479"/>
                </a:cubicBezTo>
                <a:cubicBezTo>
                  <a:pt x="202" y="480"/>
                  <a:pt x="196" y="486"/>
                  <a:pt x="202" y="486"/>
                </a:cubicBezTo>
                <a:cubicBezTo>
                  <a:pt x="201" y="485"/>
                  <a:pt x="201" y="484"/>
                  <a:pt x="203" y="483"/>
                </a:cubicBezTo>
                <a:cubicBezTo>
                  <a:pt x="201" y="486"/>
                  <a:pt x="207" y="483"/>
                  <a:pt x="207" y="485"/>
                </a:cubicBezTo>
                <a:cubicBezTo>
                  <a:pt x="206" y="485"/>
                  <a:pt x="205" y="485"/>
                  <a:pt x="205" y="486"/>
                </a:cubicBezTo>
                <a:cubicBezTo>
                  <a:pt x="208" y="487"/>
                  <a:pt x="210" y="487"/>
                  <a:pt x="211" y="487"/>
                </a:cubicBezTo>
                <a:cubicBezTo>
                  <a:pt x="209" y="485"/>
                  <a:pt x="219" y="486"/>
                  <a:pt x="219" y="486"/>
                </a:cubicBezTo>
                <a:cubicBezTo>
                  <a:pt x="217" y="487"/>
                  <a:pt x="218" y="490"/>
                  <a:pt x="220" y="491"/>
                </a:cubicBezTo>
                <a:cubicBezTo>
                  <a:pt x="222" y="485"/>
                  <a:pt x="220" y="484"/>
                  <a:pt x="218" y="479"/>
                </a:cubicBezTo>
                <a:cubicBezTo>
                  <a:pt x="220" y="479"/>
                  <a:pt x="221" y="479"/>
                  <a:pt x="222" y="479"/>
                </a:cubicBezTo>
                <a:cubicBezTo>
                  <a:pt x="221" y="478"/>
                  <a:pt x="218" y="476"/>
                  <a:pt x="221" y="474"/>
                </a:cubicBezTo>
                <a:cubicBezTo>
                  <a:pt x="220" y="474"/>
                  <a:pt x="219" y="473"/>
                  <a:pt x="218" y="473"/>
                </a:cubicBezTo>
                <a:cubicBezTo>
                  <a:pt x="223" y="470"/>
                  <a:pt x="215" y="460"/>
                  <a:pt x="222" y="462"/>
                </a:cubicBezTo>
                <a:cubicBezTo>
                  <a:pt x="222" y="461"/>
                  <a:pt x="222" y="460"/>
                  <a:pt x="222" y="459"/>
                </a:cubicBezTo>
                <a:cubicBezTo>
                  <a:pt x="221" y="459"/>
                  <a:pt x="219" y="461"/>
                  <a:pt x="218" y="459"/>
                </a:cubicBezTo>
                <a:cubicBezTo>
                  <a:pt x="218" y="457"/>
                  <a:pt x="222" y="457"/>
                  <a:pt x="221" y="453"/>
                </a:cubicBezTo>
                <a:cubicBezTo>
                  <a:pt x="215" y="454"/>
                  <a:pt x="219" y="449"/>
                  <a:pt x="221" y="449"/>
                </a:cubicBezTo>
                <a:cubicBezTo>
                  <a:pt x="219" y="448"/>
                  <a:pt x="218" y="447"/>
                  <a:pt x="217" y="446"/>
                </a:cubicBezTo>
                <a:cubicBezTo>
                  <a:pt x="220" y="444"/>
                  <a:pt x="218" y="443"/>
                  <a:pt x="221" y="439"/>
                </a:cubicBezTo>
                <a:cubicBezTo>
                  <a:pt x="217" y="438"/>
                  <a:pt x="219" y="441"/>
                  <a:pt x="217" y="442"/>
                </a:cubicBezTo>
                <a:cubicBezTo>
                  <a:pt x="216" y="441"/>
                  <a:pt x="217" y="437"/>
                  <a:pt x="217" y="437"/>
                </a:cubicBezTo>
                <a:cubicBezTo>
                  <a:pt x="219" y="437"/>
                  <a:pt x="218" y="438"/>
                  <a:pt x="219" y="438"/>
                </a:cubicBezTo>
                <a:cubicBezTo>
                  <a:pt x="219" y="436"/>
                  <a:pt x="221" y="440"/>
                  <a:pt x="222" y="438"/>
                </a:cubicBezTo>
                <a:cubicBezTo>
                  <a:pt x="219" y="438"/>
                  <a:pt x="217" y="435"/>
                  <a:pt x="219" y="434"/>
                </a:cubicBezTo>
                <a:cubicBezTo>
                  <a:pt x="220" y="434"/>
                  <a:pt x="219" y="436"/>
                  <a:pt x="221" y="436"/>
                </a:cubicBezTo>
                <a:cubicBezTo>
                  <a:pt x="221" y="433"/>
                  <a:pt x="218" y="433"/>
                  <a:pt x="220" y="430"/>
                </a:cubicBezTo>
                <a:cubicBezTo>
                  <a:pt x="218" y="428"/>
                  <a:pt x="215" y="431"/>
                  <a:pt x="215" y="429"/>
                </a:cubicBezTo>
                <a:cubicBezTo>
                  <a:pt x="217" y="428"/>
                  <a:pt x="214" y="424"/>
                  <a:pt x="216" y="423"/>
                </a:cubicBezTo>
                <a:cubicBezTo>
                  <a:pt x="217" y="425"/>
                  <a:pt x="218" y="425"/>
                  <a:pt x="216" y="427"/>
                </a:cubicBezTo>
                <a:cubicBezTo>
                  <a:pt x="218" y="428"/>
                  <a:pt x="219" y="429"/>
                  <a:pt x="220" y="429"/>
                </a:cubicBezTo>
                <a:cubicBezTo>
                  <a:pt x="220" y="428"/>
                  <a:pt x="223" y="429"/>
                  <a:pt x="223" y="427"/>
                </a:cubicBezTo>
                <a:cubicBezTo>
                  <a:pt x="217" y="427"/>
                  <a:pt x="220" y="423"/>
                  <a:pt x="219" y="421"/>
                </a:cubicBezTo>
                <a:cubicBezTo>
                  <a:pt x="219" y="422"/>
                  <a:pt x="219" y="422"/>
                  <a:pt x="218" y="422"/>
                </a:cubicBezTo>
                <a:cubicBezTo>
                  <a:pt x="218" y="421"/>
                  <a:pt x="216" y="418"/>
                  <a:pt x="217" y="418"/>
                </a:cubicBezTo>
                <a:cubicBezTo>
                  <a:pt x="219" y="419"/>
                  <a:pt x="220" y="421"/>
                  <a:pt x="221" y="418"/>
                </a:cubicBezTo>
                <a:cubicBezTo>
                  <a:pt x="217" y="418"/>
                  <a:pt x="221" y="415"/>
                  <a:pt x="222" y="415"/>
                </a:cubicBezTo>
                <a:cubicBezTo>
                  <a:pt x="219" y="414"/>
                  <a:pt x="218" y="414"/>
                  <a:pt x="218" y="411"/>
                </a:cubicBezTo>
                <a:cubicBezTo>
                  <a:pt x="222" y="412"/>
                  <a:pt x="221" y="411"/>
                  <a:pt x="222" y="410"/>
                </a:cubicBezTo>
                <a:cubicBezTo>
                  <a:pt x="223" y="410"/>
                  <a:pt x="223" y="411"/>
                  <a:pt x="223" y="411"/>
                </a:cubicBezTo>
                <a:cubicBezTo>
                  <a:pt x="222" y="412"/>
                  <a:pt x="220" y="412"/>
                  <a:pt x="220" y="413"/>
                </a:cubicBezTo>
                <a:cubicBezTo>
                  <a:pt x="224" y="412"/>
                  <a:pt x="226" y="410"/>
                  <a:pt x="226" y="406"/>
                </a:cubicBezTo>
                <a:cubicBezTo>
                  <a:pt x="225" y="405"/>
                  <a:pt x="223" y="407"/>
                  <a:pt x="222" y="405"/>
                </a:cubicBezTo>
                <a:cubicBezTo>
                  <a:pt x="226" y="404"/>
                  <a:pt x="226" y="400"/>
                  <a:pt x="222" y="401"/>
                </a:cubicBezTo>
                <a:cubicBezTo>
                  <a:pt x="222" y="399"/>
                  <a:pt x="226" y="399"/>
                  <a:pt x="225" y="396"/>
                </a:cubicBezTo>
                <a:cubicBezTo>
                  <a:pt x="222" y="396"/>
                  <a:pt x="223" y="398"/>
                  <a:pt x="222" y="398"/>
                </a:cubicBezTo>
                <a:cubicBezTo>
                  <a:pt x="222" y="395"/>
                  <a:pt x="222" y="393"/>
                  <a:pt x="220" y="392"/>
                </a:cubicBezTo>
                <a:cubicBezTo>
                  <a:pt x="220" y="390"/>
                  <a:pt x="220" y="388"/>
                  <a:pt x="222" y="389"/>
                </a:cubicBezTo>
                <a:cubicBezTo>
                  <a:pt x="222" y="389"/>
                  <a:pt x="221" y="390"/>
                  <a:pt x="222" y="391"/>
                </a:cubicBezTo>
                <a:cubicBezTo>
                  <a:pt x="225" y="389"/>
                  <a:pt x="224" y="387"/>
                  <a:pt x="223" y="385"/>
                </a:cubicBezTo>
                <a:cubicBezTo>
                  <a:pt x="226" y="385"/>
                  <a:pt x="225" y="383"/>
                  <a:pt x="225" y="382"/>
                </a:cubicBezTo>
                <a:cubicBezTo>
                  <a:pt x="227" y="384"/>
                  <a:pt x="227" y="382"/>
                  <a:pt x="230" y="382"/>
                </a:cubicBezTo>
                <a:cubicBezTo>
                  <a:pt x="230" y="381"/>
                  <a:pt x="230" y="380"/>
                  <a:pt x="228" y="380"/>
                </a:cubicBezTo>
                <a:cubicBezTo>
                  <a:pt x="229" y="382"/>
                  <a:pt x="224" y="380"/>
                  <a:pt x="224" y="378"/>
                </a:cubicBezTo>
                <a:cubicBezTo>
                  <a:pt x="226" y="377"/>
                  <a:pt x="226" y="378"/>
                  <a:pt x="228" y="378"/>
                </a:cubicBezTo>
                <a:cubicBezTo>
                  <a:pt x="229" y="376"/>
                  <a:pt x="226" y="376"/>
                  <a:pt x="226" y="375"/>
                </a:cubicBezTo>
                <a:cubicBezTo>
                  <a:pt x="228" y="375"/>
                  <a:pt x="226" y="373"/>
                  <a:pt x="226" y="372"/>
                </a:cubicBezTo>
                <a:cubicBezTo>
                  <a:pt x="227" y="373"/>
                  <a:pt x="227" y="374"/>
                  <a:pt x="228" y="374"/>
                </a:cubicBezTo>
                <a:cubicBezTo>
                  <a:pt x="228" y="371"/>
                  <a:pt x="230" y="371"/>
                  <a:pt x="229" y="369"/>
                </a:cubicBezTo>
                <a:cubicBezTo>
                  <a:pt x="228" y="369"/>
                  <a:pt x="227" y="370"/>
                  <a:pt x="227" y="369"/>
                </a:cubicBezTo>
                <a:cubicBezTo>
                  <a:pt x="227" y="367"/>
                  <a:pt x="227" y="367"/>
                  <a:pt x="229" y="365"/>
                </a:cubicBezTo>
                <a:cubicBezTo>
                  <a:pt x="227" y="364"/>
                  <a:pt x="223" y="368"/>
                  <a:pt x="222" y="367"/>
                </a:cubicBezTo>
                <a:cubicBezTo>
                  <a:pt x="222" y="365"/>
                  <a:pt x="226" y="364"/>
                  <a:pt x="223" y="361"/>
                </a:cubicBezTo>
                <a:cubicBezTo>
                  <a:pt x="224" y="361"/>
                  <a:pt x="226" y="361"/>
                  <a:pt x="227" y="361"/>
                </a:cubicBezTo>
                <a:cubicBezTo>
                  <a:pt x="226" y="359"/>
                  <a:pt x="227" y="356"/>
                  <a:pt x="230" y="358"/>
                </a:cubicBezTo>
                <a:cubicBezTo>
                  <a:pt x="228" y="352"/>
                  <a:pt x="228" y="346"/>
                  <a:pt x="232" y="341"/>
                </a:cubicBezTo>
                <a:cubicBezTo>
                  <a:pt x="230" y="341"/>
                  <a:pt x="229" y="341"/>
                  <a:pt x="228" y="341"/>
                </a:cubicBezTo>
                <a:cubicBezTo>
                  <a:pt x="228" y="340"/>
                  <a:pt x="226" y="339"/>
                  <a:pt x="228" y="339"/>
                </a:cubicBezTo>
                <a:cubicBezTo>
                  <a:pt x="229" y="341"/>
                  <a:pt x="233" y="341"/>
                  <a:pt x="233" y="337"/>
                </a:cubicBezTo>
                <a:cubicBezTo>
                  <a:pt x="232" y="336"/>
                  <a:pt x="230" y="339"/>
                  <a:pt x="229" y="337"/>
                </a:cubicBezTo>
                <a:cubicBezTo>
                  <a:pt x="234" y="332"/>
                  <a:pt x="229" y="326"/>
                  <a:pt x="232" y="319"/>
                </a:cubicBezTo>
                <a:cubicBezTo>
                  <a:pt x="230" y="319"/>
                  <a:pt x="229" y="321"/>
                  <a:pt x="228" y="319"/>
                </a:cubicBezTo>
                <a:cubicBezTo>
                  <a:pt x="230" y="318"/>
                  <a:pt x="232" y="317"/>
                  <a:pt x="232" y="314"/>
                </a:cubicBezTo>
                <a:cubicBezTo>
                  <a:pt x="230" y="314"/>
                  <a:pt x="228" y="314"/>
                  <a:pt x="228" y="313"/>
                </a:cubicBezTo>
                <a:cubicBezTo>
                  <a:pt x="227" y="311"/>
                  <a:pt x="228" y="311"/>
                  <a:pt x="230" y="311"/>
                </a:cubicBezTo>
                <a:cubicBezTo>
                  <a:pt x="230" y="312"/>
                  <a:pt x="231" y="313"/>
                  <a:pt x="232" y="313"/>
                </a:cubicBezTo>
                <a:cubicBezTo>
                  <a:pt x="232" y="312"/>
                  <a:pt x="233" y="312"/>
                  <a:pt x="234" y="312"/>
                </a:cubicBezTo>
                <a:cubicBezTo>
                  <a:pt x="233" y="310"/>
                  <a:pt x="232" y="307"/>
                  <a:pt x="236" y="308"/>
                </a:cubicBezTo>
                <a:cubicBezTo>
                  <a:pt x="237" y="304"/>
                  <a:pt x="235" y="306"/>
                  <a:pt x="234" y="305"/>
                </a:cubicBezTo>
                <a:cubicBezTo>
                  <a:pt x="238" y="303"/>
                  <a:pt x="236" y="300"/>
                  <a:pt x="234" y="296"/>
                </a:cubicBezTo>
                <a:cubicBezTo>
                  <a:pt x="233" y="296"/>
                  <a:pt x="231" y="296"/>
                  <a:pt x="231" y="295"/>
                </a:cubicBezTo>
                <a:cubicBezTo>
                  <a:pt x="234" y="295"/>
                  <a:pt x="230" y="294"/>
                  <a:pt x="231" y="292"/>
                </a:cubicBezTo>
                <a:cubicBezTo>
                  <a:pt x="235" y="291"/>
                  <a:pt x="234" y="293"/>
                  <a:pt x="234" y="295"/>
                </a:cubicBezTo>
                <a:cubicBezTo>
                  <a:pt x="238" y="294"/>
                  <a:pt x="234" y="291"/>
                  <a:pt x="233" y="289"/>
                </a:cubicBezTo>
                <a:cubicBezTo>
                  <a:pt x="233" y="285"/>
                  <a:pt x="238" y="281"/>
                  <a:pt x="234" y="277"/>
                </a:cubicBezTo>
                <a:cubicBezTo>
                  <a:pt x="234" y="277"/>
                  <a:pt x="232" y="279"/>
                  <a:pt x="232" y="277"/>
                </a:cubicBezTo>
                <a:cubicBezTo>
                  <a:pt x="235" y="275"/>
                  <a:pt x="237" y="270"/>
                  <a:pt x="234" y="267"/>
                </a:cubicBezTo>
                <a:cubicBezTo>
                  <a:pt x="237" y="264"/>
                  <a:pt x="236" y="261"/>
                  <a:pt x="234" y="257"/>
                </a:cubicBezTo>
                <a:cubicBezTo>
                  <a:pt x="235" y="257"/>
                  <a:pt x="236" y="257"/>
                  <a:pt x="237" y="257"/>
                </a:cubicBezTo>
                <a:cubicBezTo>
                  <a:pt x="237" y="255"/>
                  <a:pt x="236" y="254"/>
                  <a:pt x="234" y="251"/>
                </a:cubicBezTo>
                <a:cubicBezTo>
                  <a:pt x="237" y="249"/>
                  <a:pt x="236" y="247"/>
                  <a:pt x="235" y="245"/>
                </a:cubicBezTo>
                <a:cubicBezTo>
                  <a:pt x="236" y="245"/>
                  <a:pt x="238" y="245"/>
                  <a:pt x="239" y="245"/>
                </a:cubicBezTo>
                <a:cubicBezTo>
                  <a:pt x="239" y="238"/>
                  <a:pt x="237" y="232"/>
                  <a:pt x="238" y="226"/>
                </a:cubicBezTo>
                <a:cubicBezTo>
                  <a:pt x="238" y="223"/>
                  <a:pt x="242" y="220"/>
                  <a:pt x="242" y="218"/>
                </a:cubicBezTo>
                <a:cubicBezTo>
                  <a:pt x="242" y="217"/>
                  <a:pt x="238" y="214"/>
                  <a:pt x="241" y="214"/>
                </a:cubicBezTo>
                <a:cubicBezTo>
                  <a:pt x="240" y="213"/>
                  <a:pt x="238" y="216"/>
                  <a:pt x="238" y="214"/>
                </a:cubicBezTo>
                <a:cubicBezTo>
                  <a:pt x="239" y="207"/>
                  <a:pt x="240" y="204"/>
                  <a:pt x="240" y="197"/>
                </a:cubicBezTo>
                <a:cubicBezTo>
                  <a:pt x="239" y="197"/>
                  <a:pt x="237" y="197"/>
                  <a:pt x="237" y="196"/>
                </a:cubicBezTo>
                <a:cubicBezTo>
                  <a:pt x="238" y="196"/>
                  <a:pt x="239" y="195"/>
                  <a:pt x="240" y="196"/>
                </a:cubicBezTo>
                <a:cubicBezTo>
                  <a:pt x="242" y="189"/>
                  <a:pt x="238" y="186"/>
                  <a:pt x="240" y="182"/>
                </a:cubicBezTo>
                <a:cubicBezTo>
                  <a:pt x="239" y="180"/>
                  <a:pt x="237" y="183"/>
                  <a:pt x="236" y="181"/>
                </a:cubicBezTo>
                <a:cubicBezTo>
                  <a:pt x="238" y="180"/>
                  <a:pt x="239" y="181"/>
                  <a:pt x="241" y="181"/>
                </a:cubicBezTo>
                <a:cubicBezTo>
                  <a:pt x="243" y="179"/>
                  <a:pt x="238" y="180"/>
                  <a:pt x="238" y="179"/>
                </a:cubicBezTo>
                <a:cubicBezTo>
                  <a:pt x="238" y="178"/>
                  <a:pt x="238" y="177"/>
                  <a:pt x="238" y="176"/>
                </a:cubicBezTo>
                <a:cubicBezTo>
                  <a:pt x="243" y="177"/>
                  <a:pt x="241" y="170"/>
                  <a:pt x="239" y="172"/>
                </a:cubicBezTo>
                <a:cubicBezTo>
                  <a:pt x="241" y="173"/>
                  <a:pt x="239" y="175"/>
                  <a:pt x="238" y="175"/>
                </a:cubicBezTo>
                <a:cubicBezTo>
                  <a:pt x="237" y="174"/>
                  <a:pt x="237" y="168"/>
                  <a:pt x="240" y="171"/>
                </a:cubicBezTo>
                <a:cubicBezTo>
                  <a:pt x="238" y="169"/>
                  <a:pt x="238" y="166"/>
                  <a:pt x="241" y="164"/>
                </a:cubicBezTo>
                <a:cubicBezTo>
                  <a:pt x="239" y="163"/>
                  <a:pt x="235" y="165"/>
                  <a:pt x="236" y="161"/>
                </a:cubicBezTo>
                <a:cubicBezTo>
                  <a:pt x="239" y="162"/>
                  <a:pt x="238" y="160"/>
                  <a:pt x="240" y="161"/>
                </a:cubicBezTo>
                <a:cubicBezTo>
                  <a:pt x="241" y="157"/>
                  <a:pt x="239" y="157"/>
                  <a:pt x="242" y="154"/>
                </a:cubicBezTo>
                <a:cubicBezTo>
                  <a:pt x="240" y="153"/>
                  <a:pt x="239" y="152"/>
                  <a:pt x="236" y="153"/>
                </a:cubicBezTo>
                <a:cubicBezTo>
                  <a:pt x="236" y="152"/>
                  <a:pt x="236" y="151"/>
                  <a:pt x="236" y="150"/>
                </a:cubicBezTo>
                <a:cubicBezTo>
                  <a:pt x="241" y="149"/>
                  <a:pt x="242" y="146"/>
                  <a:pt x="241" y="141"/>
                </a:cubicBezTo>
                <a:cubicBezTo>
                  <a:pt x="240" y="141"/>
                  <a:pt x="238" y="141"/>
                  <a:pt x="238" y="140"/>
                </a:cubicBezTo>
                <a:cubicBezTo>
                  <a:pt x="238" y="140"/>
                  <a:pt x="243" y="133"/>
                  <a:pt x="241" y="137"/>
                </a:cubicBezTo>
                <a:cubicBezTo>
                  <a:pt x="243" y="131"/>
                  <a:pt x="242" y="123"/>
                  <a:pt x="239" y="122"/>
                </a:cubicBezTo>
                <a:cubicBezTo>
                  <a:pt x="244" y="121"/>
                  <a:pt x="240" y="117"/>
                  <a:pt x="242" y="114"/>
                </a:cubicBezTo>
                <a:cubicBezTo>
                  <a:pt x="241" y="113"/>
                  <a:pt x="240" y="113"/>
                  <a:pt x="239" y="112"/>
                </a:cubicBezTo>
                <a:cubicBezTo>
                  <a:pt x="240" y="112"/>
                  <a:pt x="241" y="112"/>
                  <a:pt x="241" y="112"/>
                </a:cubicBezTo>
                <a:cubicBezTo>
                  <a:pt x="237" y="111"/>
                  <a:pt x="242" y="109"/>
                  <a:pt x="241" y="108"/>
                </a:cubicBezTo>
                <a:cubicBezTo>
                  <a:pt x="240" y="106"/>
                  <a:pt x="237" y="108"/>
                  <a:pt x="236" y="106"/>
                </a:cubicBezTo>
                <a:cubicBezTo>
                  <a:pt x="237" y="105"/>
                  <a:pt x="241" y="106"/>
                  <a:pt x="240" y="104"/>
                </a:cubicBezTo>
                <a:cubicBezTo>
                  <a:pt x="239" y="103"/>
                  <a:pt x="238" y="106"/>
                  <a:pt x="237" y="104"/>
                </a:cubicBezTo>
                <a:cubicBezTo>
                  <a:pt x="237" y="103"/>
                  <a:pt x="237" y="103"/>
                  <a:pt x="237" y="102"/>
                </a:cubicBezTo>
                <a:cubicBezTo>
                  <a:pt x="239" y="102"/>
                  <a:pt x="240" y="103"/>
                  <a:pt x="241" y="103"/>
                </a:cubicBezTo>
                <a:cubicBezTo>
                  <a:pt x="240" y="98"/>
                  <a:pt x="239" y="95"/>
                  <a:pt x="239" y="91"/>
                </a:cubicBezTo>
                <a:cubicBezTo>
                  <a:pt x="236" y="90"/>
                  <a:pt x="238" y="93"/>
                  <a:pt x="236" y="93"/>
                </a:cubicBezTo>
                <a:cubicBezTo>
                  <a:pt x="238" y="83"/>
                  <a:pt x="238" y="73"/>
                  <a:pt x="233" y="67"/>
                </a:cubicBezTo>
                <a:cubicBezTo>
                  <a:pt x="234" y="64"/>
                  <a:pt x="234" y="62"/>
                  <a:pt x="235" y="59"/>
                </a:cubicBezTo>
                <a:cubicBezTo>
                  <a:pt x="227" y="59"/>
                  <a:pt x="233" y="47"/>
                  <a:pt x="228" y="45"/>
                </a:cubicBezTo>
                <a:cubicBezTo>
                  <a:pt x="226" y="47"/>
                  <a:pt x="229" y="50"/>
                  <a:pt x="227" y="52"/>
                </a:cubicBezTo>
                <a:cubicBezTo>
                  <a:pt x="226" y="49"/>
                  <a:pt x="225" y="48"/>
                  <a:pt x="222" y="49"/>
                </a:cubicBezTo>
                <a:cubicBezTo>
                  <a:pt x="225" y="47"/>
                  <a:pt x="216" y="47"/>
                  <a:pt x="220" y="44"/>
                </a:cubicBezTo>
                <a:cubicBezTo>
                  <a:pt x="218" y="44"/>
                  <a:pt x="218" y="45"/>
                  <a:pt x="217" y="44"/>
                </a:cubicBezTo>
                <a:cubicBezTo>
                  <a:pt x="217" y="43"/>
                  <a:pt x="218" y="41"/>
                  <a:pt x="219" y="41"/>
                </a:cubicBezTo>
                <a:cubicBezTo>
                  <a:pt x="219" y="44"/>
                  <a:pt x="220" y="41"/>
                  <a:pt x="222" y="41"/>
                </a:cubicBezTo>
                <a:cubicBezTo>
                  <a:pt x="222" y="42"/>
                  <a:pt x="223" y="43"/>
                  <a:pt x="222" y="44"/>
                </a:cubicBezTo>
                <a:cubicBezTo>
                  <a:pt x="225" y="44"/>
                  <a:pt x="227" y="44"/>
                  <a:pt x="228" y="44"/>
                </a:cubicBezTo>
                <a:cubicBezTo>
                  <a:pt x="228" y="41"/>
                  <a:pt x="227" y="39"/>
                  <a:pt x="226" y="37"/>
                </a:cubicBezTo>
                <a:cubicBezTo>
                  <a:pt x="224" y="37"/>
                  <a:pt x="223" y="37"/>
                  <a:pt x="222" y="37"/>
                </a:cubicBezTo>
                <a:cubicBezTo>
                  <a:pt x="222" y="33"/>
                  <a:pt x="218" y="34"/>
                  <a:pt x="217" y="31"/>
                </a:cubicBezTo>
                <a:cubicBezTo>
                  <a:pt x="213" y="31"/>
                  <a:pt x="211" y="30"/>
                  <a:pt x="211" y="27"/>
                </a:cubicBezTo>
                <a:cubicBezTo>
                  <a:pt x="207" y="27"/>
                  <a:pt x="204" y="28"/>
                  <a:pt x="203" y="25"/>
                </a:cubicBezTo>
                <a:cubicBezTo>
                  <a:pt x="202" y="27"/>
                  <a:pt x="199" y="26"/>
                  <a:pt x="199" y="27"/>
                </a:cubicBezTo>
                <a:cubicBezTo>
                  <a:pt x="202" y="27"/>
                  <a:pt x="197" y="29"/>
                  <a:pt x="200" y="29"/>
                </a:cubicBezTo>
                <a:cubicBezTo>
                  <a:pt x="200" y="29"/>
                  <a:pt x="201" y="28"/>
                  <a:pt x="202" y="29"/>
                </a:cubicBezTo>
                <a:cubicBezTo>
                  <a:pt x="200" y="29"/>
                  <a:pt x="202" y="32"/>
                  <a:pt x="200" y="33"/>
                </a:cubicBezTo>
                <a:cubicBezTo>
                  <a:pt x="197" y="27"/>
                  <a:pt x="189" y="29"/>
                  <a:pt x="186" y="23"/>
                </a:cubicBezTo>
                <a:cubicBezTo>
                  <a:pt x="188" y="23"/>
                  <a:pt x="188" y="21"/>
                  <a:pt x="189" y="21"/>
                </a:cubicBezTo>
                <a:cubicBezTo>
                  <a:pt x="191" y="20"/>
                  <a:pt x="194" y="22"/>
                  <a:pt x="195" y="20"/>
                </a:cubicBezTo>
                <a:cubicBezTo>
                  <a:pt x="193" y="20"/>
                  <a:pt x="191" y="19"/>
                  <a:pt x="190" y="18"/>
                </a:cubicBezTo>
                <a:cubicBezTo>
                  <a:pt x="192" y="18"/>
                  <a:pt x="190" y="15"/>
                  <a:pt x="191" y="14"/>
                </a:cubicBezTo>
                <a:cubicBezTo>
                  <a:pt x="189" y="14"/>
                  <a:pt x="189" y="12"/>
                  <a:pt x="189" y="10"/>
                </a:cubicBezTo>
                <a:cubicBezTo>
                  <a:pt x="185" y="12"/>
                  <a:pt x="185" y="7"/>
                  <a:pt x="181" y="7"/>
                </a:cubicBezTo>
                <a:cubicBezTo>
                  <a:pt x="181" y="10"/>
                  <a:pt x="181" y="11"/>
                  <a:pt x="179" y="12"/>
                </a:cubicBezTo>
                <a:cubicBezTo>
                  <a:pt x="182" y="13"/>
                  <a:pt x="185" y="14"/>
                  <a:pt x="186" y="16"/>
                </a:cubicBezTo>
                <a:cubicBezTo>
                  <a:pt x="186" y="17"/>
                  <a:pt x="185" y="17"/>
                  <a:pt x="185" y="18"/>
                </a:cubicBezTo>
                <a:cubicBezTo>
                  <a:pt x="187" y="18"/>
                  <a:pt x="188" y="17"/>
                  <a:pt x="188" y="18"/>
                </a:cubicBezTo>
                <a:cubicBezTo>
                  <a:pt x="185" y="19"/>
                  <a:pt x="185" y="20"/>
                  <a:pt x="188" y="18"/>
                </a:cubicBezTo>
                <a:cubicBezTo>
                  <a:pt x="187" y="24"/>
                  <a:pt x="182" y="22"/>
                  <a:pt x="179" y="25"/>
                </a:cubicBezTo>
                <a:cubicBezTo>
                  <a:pt x="180" y="22"/>
                  <a:pt x="178" y="18"/>
                  <a:pt x="175" y="20"/>
                </a:cubicBezTo>
                <a:cubicBezTo>
                  <a:pt x="177" y="17"/>
                  <a:pt x="175" y="13"/>
                  <a:pt x="173" y="12"/>
                </a:cubicBezTo>
                <a:cubicBezTo>
                  <a:pt x="174" y="10"/>
                  <a:pt x="176" y="11"/>
                  <a:pt x="176" y="9"/>
                </a:cubicBezTo>
                <a:cubicBezTo>
                  <a:pt x="174" y="6"/>
                  <a:pt x="169" y="4"/>
                  <a:pt x="166" y="1"/>
                </a:cubicBezTo>
                <a:cubicBezTo>
                  <a:pt x="163" y="2"/>
                  <a:pt x="163" y="2"/>
                  <a:pt x="160" y="1"/>
                </a:cubicBezTo>
                <a:cubicBezTo>
                  <a:pt x="159" y="4"/>
                  <a:pt x="155" y="4"/>
                  <a:pt x="154" y="7"/>
                </a:cubicBezTo>
                <a:cubicBezTo>
                  <a:pt x="156" y="8"/>
                  <a:pt x="157" y="12"/>
                  <a:pt x="156" y="12"/>
                </a:cubicBezTo>
                <a:cubicBezTo>
                  <a:pt x="148" y="10"/>
                  <a:pt x="142" y="6"/>
                  <a:pt x="134" y="6"/>
                </a:cubicBezTo>
                <a:cubicBezTo>
                  <a:pt x="133" y="8"/>
                  <a:pt x="134" y="9"/>
                  <a:pt x="135" y="12"/>
                </a:cubicBezTo>
                <a:cubicBezTo>
                  <a:pt x="131" y="14"/>
                  <a:pt x="127" y="12"/>
                  <a:pt x="123" y="12"/>
                </a:cubicBezTo>
                <a:cubicBezTo>
                  <a:pt x="123" y="11"/>
                  <a:pt x="127" y="9"/>
                  <a:pt x="124" y="9"/>
                </a:cubicBezTo>
                <a:close/>
                <a:moveTo>
                  <a:pt x="224" y="411"/>
                </a:moveTo>
                <a:cubicBezTo>
                  <a:pt x="222" y="411"/>
                  <a:pt x="222" y="409"/>
                  <a:pt x="222" y="407"/>
                </a:cubicBezTo>
                <a:cubicBezTo>
                  <a:pt x="226" y="407"/>
                  <a:pt x="225" y="409"/>
                  <a:pt x="224" y="411"/>
                </a:cubicBezTo>
                <a:close/>
                <a:moveTo>
                  <a:pt x="192" y="495"/>
                </a:moveTo>
                <a:cubicBezTo>
                  <a:pt x="190" y="496"/>
                  <a:pt x="191" y="491"/>
                  <a:pt x="189" y="494"/>
                </a:cubicBezTo>
                <a:cubicBezTo>
                  <a:pt x="188" y="493"/>
                  <a:pt x="188" y="492"/>
                  <a:pt x="188" y="492"/>
                </a:cubicBezTo>
                <a:cubicBezTo>
                  <a:pt x="189" y="492"/>
                  <a:pt x="189" y="491"/>
                  <a:pt x="189" y="491"/>
                </a:cubicBezTo>
                <a:cubicBezTo>
                  <a:pt x="191" y="492"/>
                  <a:pt x="192" y="493"/>
                  <a:pt x="192" y="495"/>
                </a:cubicBezTo>
                <a:close/>
                <a:moveTo>
                  <a:pt x="179" y="490"/>
                </a:moveTo>
                <a:cubicBezTo>
                  <a:pt x="182" y="490"/>
                  <a:pt x="186" y="493"/>
                  <a:pt x="186" y="492"/>
                </a:cubicBezTo>
                <a:cubicBezTo>
                  <a:pt x="189" y="493"/>
                  <a:pt x="185" y="494"/>
                  <a:pt x="185" y="495"/>
                </a:cubicBezTo>
                <a:cubicBezTo>
                  <a:pt x="183" y="493"/>
                  <a:pt x="180" y="492"/>
                  <a:pt x="179" y="490"/>
                </a:cubicBezTo>
                <a:close/>
                <a:moveTo>
                  <a:pt x="171" y="556"/>
                </a:moveTo>
                <a:cubicBezTo>
                  <a:pt x="170" y="557"/>
                  <a:pt x="170" y="550"/>
                  <a:pt x="169" y="555"/>
                </a:cubicBezTo>
                <a:cubicBezTo>
                  <a:pt x="168" y="555"/>
                  <a:pt x="168" y="553"/>
                  <a:pt x="168" y="552"/>
                </a:cubicBezTo>
                <a:cubicBezTo>
                  <a:pt x="171" y="554"/>
                  <a:pt x="174" y="551"/>
                  <a:pt x="173" y="554"/>
                </a:cubicBezTo>
                <a:cubicBezTo>
                  <a:pt x="174" y="554"/>
                  <a:pt x="175" y="553"/>
                  <a:pt x="175" y="552"/>
                </a:cubicBezTo>
                <a:cubicBezTo>
                  <a:pt x="177" y="554"/>
                  <a:pt x="173" y="556"/>
                  <a:pt x="179" y="554"/>
                </a:cubicBezTo>
                <a:cubicBezTo>
                  <a:pt x="179" y="555"/>
                  <a:pt x="179" y="556"/>
                  <a:pt x="179" y="556"/>
                </a:cubicBezTo>
                <a:cubicBezTo>
                  <a:pt x="175" y="557"/>
                  <a:pt x="172" y="552"/>
                  <a:pt x="171" y="556"/>
                </a:cubicBezTo>
                <a:close/>
                <a:moveTo>
                  <a:pt x="89" y="571"/>
                </a:moveTo>
                <a:cubicBezTo>
                  <a:pt x="91" y="570"/>
                  <a:pt x="93" y="571"/>
                  <a:pt x="92" y="573"/>
                </a:cubicBezTo>
                <a:cubicBezTo>
                  <a:pt x="90" y="573"/>
                  <a:pt x="89" y="572"/>
                  <a:pt x="89" y="571"/>
                </a:cubicBezTo>
                <a:close/>
                <a:moveTo>
                  <a:pt x="98" y="5"/>
                </a:moveTo>
                <a:cubicBezTo>
                  <a:pt x="99" y="6"/>
                  <a:pt x="101" y="9"/>
                  <a:pt x="99" y="10"/>
                </a:cubicBezTo>
                <a:cubicBezTo>
                  <a:pt x="98" y="9"/>
                  <a:pt x="97" y="7"/>
                  <a:pt x="98" y="5"/>
                </a:cubicBezTo>
                <a:close/>
                <a:moveTo>
                  <a:pt x="59" y="13"/>
                </a:moveTo>
                <a:cubicBezTo>
                  <a:pt x="57" y="14"/>
                  <a:pt x="61" y="19"/>
                  <a:pt x="59" y="21"/>
                </a:cubicBezTo>
                <a:cubicBezTo>
                  <a:pt x="59" y="18"/>
                  <a:pt x="54" y="11"/>
                  <a:pt x="61" y="10"/>
                </a:cubicBezTo>
                <a:cubicBezTo>
                  <a:pt x="62" y="13"/>
                  <a:pt x="63" y="14"/>
                  <a:pt x="61" y="16"/>
                </a:cubicBezTo>
                <a:cubicBezTo>
                  <a:pt x="59" y="15"/>
                  <a:pt x="60" y="14"/>
                  <a:pt x="59" y="13"/>
                </a:cubicBezTo>
                <a:close/>
                <a:moveTo>
                  <a:pt x="88" y="10"/>
                </a:moveTo>
                <a:cubicBezTo>
                  <a:pt x="92" y="11"/>
                  <a:pt x="86" y="14"/>
                  <a:pt x="90" y="16"/>
                </a:cubicBezTo>
                <a:cubicBezTo>
                  <a:pt x="87" y="15"/>
                  <a:pt x="87" y="16"/>
                  <a:pt x="85" y="16"/>
                </a:cubicBezTo>
                <a:cubicBezTo>
                  <a:pt x="87" y="15"/>
                  <a:pt x="88" y="13"/>
                  <a:pt x="88" y="10"/>
                </a:cubicBezTo>
                <a:close/>
                <a:moveTo>
                  <a:pt x="140" y="10"/>
                </a:moveTo>
                <a:cubicBezTo>
                  <a:pt x="140" y="11"/>
                  <a:pt x="139" y="11"/>
                  <a:pt x="138" y="11"/>
                </a:cubicBezTo>
                <a:cubicBezTo>
                  <a:pt x="138" y="13"/>
                  <a:pt x="139" y="13"/>
                  <a:pt x="141" y="14"/>
                </a:cubicBezTo>
                <a:cubicBezTo>
                  <a:pt x="139" y="16"/>
                  <a:pt x="138" y="12"/>
                  <a:pt x="136" y="12"/>
                </a:cubicBezTo>
                <a:cubicBezTo>
                  <a:pt x="137" y="11"/>
                  <a:pt x="138" y="10"/>
                  <a:pt x="140" y="10"/>
                </a:cubicBezTo>
                <a:close/>
                <a:moveTo>
                  <a:pt x="92" y="14"/>
                </a:moveTo>
                <a:cubicBezTo>
                  <a:pt x="94" y="14"/>
                  <a:pt x="93" y="16"/>
                  <a:pt x="96" y="16"/>
                </a:cubicBezTo>
                <a:cubicBezTo>
                  <a:pt x="96" y="17"/>
                  <a:pt x="93" y="16"/>
                  <a:pt x="93" y="18"/>
                </a:cubicBezTo>
                <a:cubicBezTo>
                  <a:pt x="92" y="20"/>
                  <a:pt x="92" y="14"/>
                  <a:pt x="91" y="18"/>
                </a:cubicBezTo>
                <a:cubicBezTo>
                  <a:pt x="88" y="17"/>
                  <a:pt x="93" y="15"/>
                  <a:pt x="92" y="14"/>
                </a:cubicBezTo>
                <a:close/>
                <a:moveTo>
                  <a:pt x="48" y="21"/>
                </a:moveTo>
                <a:cubicBezTo>
                  <a:pt x="50" y="22"/>
                  <a:pt x="51" y="23"/>
                  <a:pt x="52" y="25"/>
                </a:cubicBezTo>
                <a:cubicBezTo>
                  <a:pt x="54" y="26"/>
                  <a:pt x="53" y="24"/>
                  <a:pt x="55" y="23"/>
                </a:cubicBezTo>
                <a:cubicBezTo>
                  <a:pt x="54" y="22"/>
                  <a:pt x="53" y="24"/>
                  <a:pt x="51" y="23"/>
                </a:cubicBezTo>
                <a:cubicBezTo>
                  <a:pt x="52" y="23"/>
                  <a:pt x="52" y="22"/>
                  <a:pt x="51" y="22"/>
                </a:cubicBezTo>
                <a:cubicBezTo>
                  <a:pt x="52" y="20"/>
                  <a:pt x="54" y="22"/>
                  <a:pt x="55" y="22"/>
                </a:cubicBezTo>
                <a:cubicBezTo>
                  <a:pt x="56" y="22"/>
                  <a:pt x="54" y="25"/>
                  <a:pt x="56" y="25"/>
                </a:cubicBezTo>
                <a:cubicBezTo>
                  <a:pt x="52" y="27"/>
                  <a:pt x="54" y="26"/>
                  <a:pt x="54" y="29"/>
                </a:cubicBezTo>
                <a:cubicBezTo>
                  <a:pt x="50" y="28"/>
                  <a:pt x="48" y="27"/>
                  <a:pt x="47" y="30"/>
                </a:cubicBezTo>
                <a:cubicBezTo>
                  <a:pt x="46" y="28"/>
                  <a:pt x="44" y="28"/>
                  <a:pt x="44" y="25"/>
                </a:cubicBezTo>
                <a:cubicBezTo>
                  <a:pt x="43" y="26"/>
                  <a:pt x="42" y="26"/>
                  <a:pt x="41" y="27"/>
                </a:cubicBezTo>
                <a:cubicBezTo>
                  <a:pt x="41" y="28"/>
                  <a:pt x="43" y="28"/>
                  <a:pt x="42" y="30"/>
                </a:cubicBezTo>
                <a:cubicBezTo>
                  <a:pt x="40" y="29"/>
                  <a:pt x="39" y="31"/>
                  <a:pt x="37" y="31"/>
                </a:cubicBezTo>
                <a:cubicBezTo>
                  <a:pt x="35" y="29"/>
                  <a:pt x="40" y="28"/>
                  <a:pt x="39" y="25"/>
                </a:cubicBezTo>
                <a:cubicBezTo>
                  <a:pt x="43" y="26"/>
                  <a:pt x="44" y="25"/>
                  <a:pt x="43" y="22"/>
                </a:cubicBezTo>
                <a:cubicBezTo>
                  <a:pt x="45" y="23"/>
                  <a:pt x="46" y="24"/>
                  <a:pt x="48" y="25"/>
                </a:cubicBezTo>
                <a:cubicBezTo>
                  <a:pt x="50" y="24"/>
                  <a:pt x="49" y="22"/>
                  <a:pt x="48" y="21"/>
                </a:cubicBezTo>
                <a:close/>
                <a:moveTo>
                  <a:pt x="59" y="27"/>
                </a:moveTo>
                <a:cubicBezTo>
                  <a:pt x="55" y="26"/>
                  <a:pt x="59" y="23"/>
                  <a:pt x="60" y="22"/>
                </a:cubicBezTo>
                <a:cubicBezTo>
                  <a:pt x="62" y="24"/>
                  <a:pt x="58" y="25"/>
                  <a:pt x="59" y="27"/>
                </a:cubicBezTo>
                <a:close/>
                <a:moveTo>
                  <a:pt x="174" y="28"/>
                </a:moveTo>
                <a:cubicBezTo>
                  <a:pt x="175" y="26"/>
                  <a:pt x="176" y="28"/>
                  <a:pt x="179" y="27"/>
                </a:cubicBezTo>
                <a:cubicBezTo>
                  <a:pt x="179" y="28"/>
                  <a:pt x="174" y="29"/>
                  <a:pt x="179" y="31"/>
                </a:cubicBezTo>
                <a:cubicBezTo>
                  <a:pt x="179" y="32"/>
                  <a:pt x="181" y="34"/>
                  <a:pt x="178" y="34"/>
                </a:cubicBezTo>
                <a:cubicBezTo>
                  <a:pt x="178" y="30"/>
                  <a:pt x="176" y="30"/>
                  <a:pt x="174" y="28"/>
                </a:cubicBezTo>
                <a:close/>
                <a:moveTo>
                  <a:pt x="58" y="28"/>
                </a:moveTo>
                <a:cubicBezTo>
                  <a:pt x="59" y="29"/>
                  <a:pt x="60" y="30"/>
                  <a:pt x="61" y="31"/>
                </a:cubicBezTo>
                <a:cubicBezTo>
                  <a:pt x="60" y="33"/>
                  <a:pt x="58" y="33"/>
                  <a:pt x="57" y="34"/>
                </a:cubicBezTo>
                <a:cubicBezTo>
                  <a:pt x="54" y="32"/>
                  <a:pt x="59" y="30"/>
                  <a:pt x="58" y="28"/>
                </a:cubicBezTo>
                <a:close/>
                <a:moveTo>
                  <a:pt x="33" y="29"/>
                </a:moveTo>
                <a:cubicBezTo>
                  <a:pt x="36" y="28"/>
                  <a:pt x="34" y="31"/>
                  <a:pt x="36" y="31"/>
                </a:cubicBezTo>
                <a:cubicBezTo>
                  <a:pt x="35" y="32"/>
                  <a:pt x="33" y="33"/>
                  <a:pt x="31" y="33"/>
                </a:cubicBezTo>
                <a:cubicBezTo>
                  <a:pt x="32" y="32"/>
                  <a:pt x="34" y="31"/>
                  <a:pt x="33" y="29"/>
                </a:cubicBezTo>
                <a:close/>
                <a:moveTo>
                  <a:pt x="69" y="32"/>
                </a:moveTo>
                <a:cubicBezTo>
                  <a:pt x="68" y="32"/>
                  <a:pt x="68" y="32"/>
                  <a:pt x="67" y="33"/>
                </a:cubicBezTo>
                <a:cubicBezTo>
                  <a:pt x="65" y="33"/>
                  <a:pt x="68" y="30"/>
                  <a:pt x="65" y="31"/>
                </a:cubicBezTo>
                <a:cubicBezTo>
                  <a:pt x="65" y="28"/>
                  <a:pt x="70" y="29"/>
                  <a:pt x="69" y="32"/>
                </a:cubicBezTo>
                <a:close/>
                <a:moveTo>
                  <a:pt x="157" y="31"/>
                </a:moveTo>
                <a:cubicBezTo>
                  <a:pt x="161" y="33"/>
                  <a:pt x="167" y="34"/>
                  <a:pt x="170" y="36"/>
                </a:cubicBezTo>
                <a:cubicBezTo>
                  <a:pt x="165" y="38"/>
                  <a:pt x="161" y="31"/>
                  <a:pt x="157" y="34"/>
                </a:cubicBezTo>
                <a:cubicBezTo>
                  <a:pt x="154" y="34"/>
                  <a:pt x="158" y="33"/>
                  <a:pt x="157" y="31"/>
                </a:cubicBezTo>
                <a:close/>
                <a:moveTo>
                  <a:pt x="173" y="34"/>
                </a:moveTo>
                <a:cubicBezTo>
                  <a:pt x="176" y="35"/>
                  <a:pt x="171" y="38"/>
                  <a:pt x="175" y="38"/>
                </a:cubicBezTo>
                <a:cubicBezTo>
                  <a:pt x="171" y="40"/>
                  <a:pt x="171" y="35"/>
                  <a:pt x="173" y="34"/>
                </a:cubicBezTo>
                <a:close/>
                <a:moveTo>
                  <a:pt x="209" y="35"/>
                </a:moveTo>
                <a:cubicBezTo>
                  <a:pt x="209" y="34"/>
                  <a:pt x="210" y="35"/>
                  <a:pt x="211" y="35"/>
                </a:cubicBezTo>
                <a:cubicBezTo>
                  <a:pt x="211" y="36"/>
                  <a:pt x="211" y="38"/>
                  <a:pt x="209" y="38"/>
                </a:cubicBezTo>
                <a:cubicBezTo>
                  <a:pt x="208" y="36"/>
                  <a:pt x="211" y="36"/>
                  <a:pt x="209" y="35"/>
                </a:cubicBezTo>
                <a:close/>
                <a:moveTo>
                  <a:pt x="24" y="71"/>
                </a:moveTo>
                <a:cubicBezTo>
                  <a:pt x="25" y="72"/>
                  <a:pt x="27" y="73"/>
                  <a:pt x="29" y="73"/>
                </a:cubicBezTo>
                <a:cubicBezTo>
                  <a:pt x="29" y="75"/>
                  <a:pt x="27" y="75"/>
                  <a:pt x="24" y="75"/>
                </a:cubicBezTo>
                <a:cubicBezTo>
                  <a:pt x="24" y="74"/>
                  <a:pt x="23" y="73"/>
                  <a:pt x="24" y="71"/>
                </a:cubicBezTo>
                <a:close/>
                <a:moveTo>
                  <a:pt x="29" y="78"/>
                </a:moveTo>
                <a:cubicBezTo>
                  <a:pt x="31" y="77"/>
                  <a:pt x="28" y="81"/>
                  <a:pt x="30" y="80"/>
                </a:cubicBezTo>
                <a:cubicBezTo>
                  <a:pt x="29" y="81"/>
                  <a:pt x="24" y="82"/>
                  <a:pt x="24" y="81"/>
                </a:cubicBezTo>
                <a:cubicBezTo>
                  <a:pt x="25" y="79"/>
                  <a:pt x="28" y="81"/>
                  <a:pt x="29" y="78"/>
                </a:cubicBezTo>
                <a:close/>
                <a:moveTo>
                  <a:pt x="70" y="91"/>
                </a:moveTo>
                <a:cubicBezTo>
                  <a:pt x="69" y="92"/>
                  <a:pt x="69" y="95"/>
                  <a:pt x="66" y="95"/>
                </a:cubicBezTo>
                <a:cubicBezTo>
                  <a:pt x="67" y="93"/>
                  <a:pt x="67" y="91"/>
                  <a:pt x="70" y="91"/>
                </a:cubicBezTo>
                <a:close/>
                <a:moveTo>
                  <a:pt x="67" y="97"/>
                </a:moveTo>
                <a:cubicBezTo>
                  <a:pt x="70" y="96"/>
                  <a:pt x="66" y="100"/>
                  <a:pt x="69" y="99"/>
                </a:cubicBezTo>
                <a:cubicBezTo>
                  <a:pt x="69" y="100"/>
                  <a:pt x="68" y="101"/>
                  <a:pt x="66" y="100"/>
                </a:cubicBezTo>
                <a:cubicBezTo>
                  <a:pt x="66" y="100"/>
                  <a:pt x="67" y="99"/>
                  <a:pt x="66" y="99"/>
                </a:cubicBezTo>
                <a:cubicBezTo>
                  <a:pt x="66" y="98"/>
                  <a:pt x="67" y="98"/>
                  <a:pt x="67" y="97"/>
                </a:cubicBezTo>
                <a:close/>
                <a:moveTo>
                  <a:pt x="42" y="97"/>
                </a:moveTo>
                <a:cubicBezTo>
                  <a:pt x="43" y="99"/>
                  <a:pt x="40" y="99"/>
                  <a:pt x="40" y="100"/>
                </a:cubicBezTo>
                <a:cubicBezTo>
                  <a:pt x="38" y="99"/>
                  <a:pt x="40" y="96"/>
                  <a:pt x="42" y="97"/>
                </a:cubicBezTo>
                <a:close/>
                <a:moveTo>
                  <a:pt x="92" y="99"/>
                </a:moveTo>
                <a:cubicBezTo>
                  <a:pt x="93" y="101"/>
                  <a:pt x="93" y="102"/>
                  <a:pt x="92" y="103"/>
                </a:cubicBezTo>
                <a:cubicBezTo>
                  <a:pt x="90" y="102"/>
                  <a:pt x="94" y="99"/>
                  <a:pt x="89" y="100"/>
                </a:cubicBezTo>
                <a:cubicBezTo>
                  <a:pt x="89" y="99"/>
                  <a:pt x="90" y="99"/>
                  <a:pt x="92" y="99"/>
                </a:cubicBezTo>
                <a:close/>
                <a:moveTo>
                  <a:pt x="23" y="100"/>
                </a:moveTo>
                <a:cubicBezTo>
                  <a:pt x="25" y="101"/>
                  <a:pt x="21" y="103"/>
                  <a:pt x="23" y="105"/>
                </a:cubicBezTo>
                <a:cubicBezTo>
                  <a:pt x="21" y="104"/>
                  <a:pt x="21" y="102"/>
                  <a:pt x="23" y="100"/>
                </a:cubicBezTo>
                <a:close/>
                <a:moveTo>
                  <a:pt x="24" y="103"/>
                </a:moveTo>
                <a:cubicBezTo>
                  <a:pt x="27" y="103"/>
                  <a:pt x="28" y="105"/>
                  <a:pt x="28" y="107"/>
                </a:cubicBezTo>
                <a:cubicBezTo>
                  <a:pt x="32" y="107"/>
                  <a:pt x="28" y="105"/>
                  <a:pt x="30" y="104"/>
                </a:cubicBezTo>
                <a:cubicBezTo>
                  <a:pt x="34" y="105"/>
                  <a:pt x="30" y="106"/>
                  <a:pt x="30" y="108"/>
                </a:cubicBezTo>
                <a:cubicBezTo>
                  <a:pt x="28" y="108"/>
                  <a:pt x="26" y="108"/>
                  <a:pt x="25" y="107"/>
                </a:cubicBezTo>
                <a:cubicBezTo>
                  <a:pt x="25" y="106"/>
                  <a:pt x="25" y="105"/>
                  <a:pt x="26" y="105"/>
                </a:cubicBezTo>
                <a:cubicBezTo>
                  <a:pt x="26" y="104"/>
                  <a:pt x="24" y="104"/>
                  <a:pt x="24" y="103"/>
                </a:cubicBezTo>
                <a:close/>
                <a:moveTo>
                  <a:pt x="38" y="104"/>
                </a:moveTo>
                <a:cubicBezTo>
                  <a:pt x="37" y="106"/>
                  <a:pt x="38" y="108"/>
                  <a:pt x="34" y="108"/>
                </a:cubicBezTo>
                <a:cubicBezTo>
                  <a:pt x="34" y="107"/>
                  <a:pt x="34" y="106"/>
                  <a:pt x="34" y="105"/>
                </a:cubicBezTo>
                <a:cubicBezTo>
                  <a:pt x="35" y="104"/>
                  <a:pt x="36" y="104"/>
                  <a:pt x="38" y="104"/>
                </a:cubicBezTo>
                <a:close/>
                <a:moveTo>
                  <a:pt x="24" y="109"/>
                </a:moveTo>
                <a:cubicBezTo>
                  <a:pt x="22" y="109"/>
                  <a:pt x="20" y="109"/>
                  <a:pt x="19" y="108"/>
                </a:cubicBezTo>
                <a:cubicBezTo>
                  <a:pt x="19" y="105"/>
                  <a:pt x="25" y="105"/>
                  <a:pt x="24" y="109"/>
                </a:cubicBezTo>
                <a:close/>
                <a:moveTo>
                  <a:pt x="37" y="112"/>
                </a:moveTo>
                <a:cubicBezTo>
                  <a:pt x="37" y="111"/>
                  <a:pt x="39" y="111"/>
                  <a:pt x="42" y="111"/>
                </a:cubicBezTo>
                <a:cubicBezTo>
                  <a:pt x="42" y="113"/>
                  <a:pt x="38" y="113"/>
                  <a:pt x="37" y="112"/>
                </a:cubicBezTo>
                <a:close/>
                <a:moveTo>
                  <a:pt x="24" y="127"/>
                </a:moveTo>
                <a:cubicBezTo>
                  <a:pt x="26" y="129"/>
                  <a:pt x="22" y="132"/>
                  <a:pt x="21" y="134"/>
                </a:cubicBezTo>
                <a:cubicBezTo>
                  <a:pt x="19" y="134"/>
                  <a:pt x="23" y="131"/>
                  <a:pt x="19" y="131"/>
                </a:cubicBezTo>
                <a:cubicBezTo>
                  <a:pt x="18" y="130"/>
                  <a:pt x="20" y="130"/>
                  <a:pt x="20" y="131"/>
                </a:cubicBezTo>
                <a:cubicBezTo>
                  <a:pt x="23" y="131"/>
                  <a:pt x="23" y="129"/>
                  <a:pt x="24" y="127"/>
                </a:cubicBezTo>
                <a:close/>
                <a:moveTo>
                  <a:pt x="238" y="128"/>
                </a:moveTo>
                <a:cubicBezTo>
                  <a:pt x="241" y="128"/>
                  <a:pt x="239" y="130"/>
                  <a:pt x="239" y="132"/>
                </a:cubicBezTo>
                <a:cubicBezTo>
                  <a:pt x="237" y="131"/>
                  <a:pt x="238" y="129"/>
                  <a:pt x="238" y="128"/>
                </a:cubicBezTo>
                <a:close/>
                <a:moveTo>
                  <a:pt x="19" y="138"/>
                </a:moveTo>
                <a:cubicBezTo>
                  <a:pt x="20" y="138"/>
                  <a:pt x="21" y="139"/>
                  <a:pt x="21" y="140"/>
                </a:cubicBezTo>
                <a:cubicBezTo>
                  <a:pt x="20" y="141"/>
                  <a:pt x="18" y="140"/>
                  <a:pt x="18" y="142"/>
                </a:cubicBezTo>
                <a:cubicBezTo>
                  <a:pt x="15" y="141"/>
                  <a:pt x="18" y="139"/>
                  <a:pt x="19" y="138"/>
                </a:cubicBezTo>
                <a:close/>
                <a:moveTo>
                  <a:pt x="21" y="211"/>
                </a:moveTo>
                <a:cubicBezTo>
                  <a:pt x="24" y="211"/>
                  <a:pt x="26" y="213"/>
                  <a:pt x="24" y="214"/>
                </a:cubicBezTo>
                <a:cubicBezTo>
                  <a:pt x="24" y="212"/>
                  <a:pt x="21" y="213"/>
                  <a:pt x="21" y="211"/>
                </a:cubicBezTo>
                <a:close/>
                <a:moveTo>
                  <a:pt x="32" y="227"/>
                </a:moveTo>
                <a:cubicBezTo>
                  <a:pt x="34" y="225"/>
                  <a:pt x="35" y="229"/>
                  <a:pt x="36" y="229"/>
                </a:cubicBezTo>
                <a:cubicBezTo>
                  <a:pt x="35" y="231"/>
                  <a:pt x="34" y="227"/>
                  <a:pt x="32" y="227"/>
                </a:cubicBezTo>
                <a:close/>
                <a:moveTo>
                  <a:pt x="30" y="238"/>
                </a:moveTo>
                <a:cubicBezTo>
                  <a:pt x="29" y="238"/>
                  <a:pt x="29" y="234"/>
                  <a:pt x="32" y="235"/>
                </a:cubicBezTo>
                <a:cubicBezTo>
                  <a:pt x="31" y="236"/>
                  <a:pt x="31" y="238"/>
                  <a:pt x="33" y="238"/>
                </a:cubicBezTo>
                <a:cubicBezTo>
                  <a:pt x="33" y="240"/>
                  <a:pt x="31" y="236"/>
                  <a:pt x="30" y="238"/>
                </a:cubicBezTo>
                <a:close/>
                <a:moveTo>
                  <a:pt x="27" y="238"/>
                </a:moveTo>
                <a:cubicBezTo>
                  <a:pt x="26" y="239"/>
                  <a:pt x="25" y="240"/>
                  <a:pt x="24" y="240"/>
                </a:cubicBezTo>
                <a:cubicBezTo>
                  <a:pt x="24" y="242"/>
                  <a:pt x="28" y="241"/>
                  <a:pt x="29" y="242"/>
                </a:cubicBezTo>
                <a:cubicBezTo>
                  <a:pt x="23" y="246"/>
                  <a:pt x="22" y="236"/>
                  <a:pt x="27" y="238"/>
                </a:cubicBezTo>
                <a:close/>
                <a:moveTo>
                  <a:pt x="30" y="263"/>
                </a:moveTo>
                <a:cubicBezTo>
                  <a:pt x="29" y="265"/>
                  <a:pt x="29" y="268"/>
                  <a:pt x="27" y="268"/>
                </a:cubicBezTo>
                <a:cubicBezTo>
                  <a:pt x="29" y="270"/>
                  <a:pt x="30" y="272"/>
                  <a:pt x="34" y="271"/>
                </a:cubicBezTo>
                <a:cubicBezTo>
                  <a:pt x="34" y="274"/>
                  <a:pt x="31" y="272"/>
                  <a:pt x="33" y="275"/>
                </a:cubicBezTo>
                <a:cubicBezTo>
                  <a:pt x="30" y="275"/>
                  <a:pt x="32" y="271"/>
                  <a:pt x="27" y="272"/>
                </a:cubicBezTo>
                <a:cubicBezTo>
                  <a:pt x="25" y="269"/>
                  <a:pt x="29" y="266"/>
                  <a:pt x="24" y="264"/>
                </a:cubicBezTo>
                <a:cubicBezTo>
                  <a:pt x="25" y="263"/>
                  <a:pt x="28" y="264"/>
                  <a:pt x="30" y="263"/>
                </a:cubicBezTo>
                <a:close/>
                <a:moveTo>
                  <a:pt x="46" y="273"/>
                </a:moveTo>
                <a:cubicBezTo>
                  <a:pt x="49" y="273"/>
                  <a:pt x="47" y="277"/>
                  <a:pt x="48" y="279"/>
                </a:cubicBezTo>
                <a:cubicBezTo>
                  <a:pt x="45" y="278"/>
                  <a:pt x="47" y="276"/>
                  <a:pt x="46" y="273"/>
                </a:cubicBezTo>
                <a:close/>
                <a:moveTo>
                  <a:pt x="30" y="287"/>
                </a:moveTo>
                <a:cubicBezTo>
                  <a:pt x="31" y="285"/>
                  <a:pt x="32" y="288"/>
                  <a:pt x="34" y="287"/>
                </a:cubicBezTo>
                <a:cubicBezTo>
                  <a:pt x="35" y="289"/>
                  <a:pt x="31" y="287"/>
                  <a:pt x="32" y="290"/>
                </a:cubicBezTo>
                <a:cubicBezTo>
                  <a:pt x="29" y="290"/>
                  <a:pt x="32" y="287"/>
                  <a:pt x="30" y="287"/>
                </a:cubicBezTo>
                <a:close/>
                <a:moveTo>
                  <a:pt x="39" y="288"/>
                </a:moveTo>
                <a:cubicBezTo>
                  <a:pt x="40" y="288"/>
                  <a:pt x="40" y="289"/>
                  <a:pt x="40" y="290"/>
                </a:cubicBezTo>
                <a:cubicBezTo>
                  <a:pt x="38" y="290"/>
                  <a:pt x="34" y="287"/>
                  <a:pt x="35" y="291"/>
                </a:cubicBezTo>
                <a:cubicBezTo>
                  <a:pt x="30" y="289"/>
                  <a:pt x="37" y="288"/>
                  <a:pt x="39" y="288"/>
                </a:cubicBezTo>
                <a:close/>
                <a:moveTo>
                  <a:pt x="37" y="292"/>
                </a:moveTo>
                <a:cubicBezTo>
                  <a:pt x="40" y="291"/>
                  <a:pt x="40" y="293"/>
                  <a:pt x="42" y="292"/>
                </a:cubicBezTo>
                <a:cubicBezTo>
                  <a:pt x="41" y="293"/>
                  <a:pt x="37" y="294"/>
                  <a:pt x="37" y="292"/>
                </a:cubicBezTo>
                <a:close/>
                <a:moveTo>
                  <a:pt x="46" y="328"/>
                </a:moveTo>
                <a:cubicBezTo>
                  <a:pt x="47" y="327"/>
                  <a:pt x="47" y="329"/>
                  <a:pt x="49" y="328"/>
                </a:cubicBezTo>
                <a:cubicBezTo>
                  <a:pt x="49" y="329"/>
                  <a:pt x="49" y="330"/>
                  <a:pt x="50" y="330"/>
                </a:cubicBezTo>
                <a:cubicBezTo>
                  <a:pt x="49" y="332"/>
                  <a:pt x="47" y="329"/>
                  <a:pt x="46" y="328"/>
                </a:cubicBezTo>
                <a:close/>
                <a:moveTo>
                  <a:pt x="53" y="334"/>
                </a:moveTo>
                <a:cubicBezTo>
                  <a:pt x="55" y="334"/>
                  <a:pt x="52" y="335"/>
                  <a:pt x="53" y="337"/>
                </a:cubicBezTo>
                <a:cubicBezTo>
                  <a:pt x="50" y="336"/>
                  <a:pt x="50" y="337"/>
                  <a:pt x="48" y="337"/>
                </a:cubicBezTo>
                <a:cubicBezTo>
                  <a:pt x="46" y="336"/>
                  <a:pt x="49" y="336"/>
                  <a:pt x="48" y="334"/>
                </a:cubicBezTo>
                <a:cubicBezTo>
                  <a:pt x="51" y="336"/>
                  <a:pt x="52" y="337"/>
                  <a:pt x="53" y="334"/>
                </a:cubicBezTo>
                <a:close/>
                <a:moveTo>
                  <a:pt x="55" y="345"/>
                </a:moveTo>
                <a:cubicBezTo>
                  <a:pt x="53" y="341"/>
                  <a:pt x="59" y="346"/>
                  <a:pt x="60" y="343"/>
                </a:cubicBezTo>
                <a:cubicBezTo>
                  <a:pt x="63" y="346"/>
                  <a:pt x="56" y="344"/>
                  <a:pt x="55" y="345"/>
                </a:cubicBezTo>
                <a:close/>
                <a:moveTo>
                  <a:pt x="48" y="346"/>
                </a:moveTo>
                <a:cubicBezTo>
                  <a:pt x="49" y="348"/>
                  <a:pt x="47" y="349"/>
                  <a:pt x="47" y="350"/>
                </a:cubicBezTo>
                <a:cubicBezTo>
                  <a:pt x="46" y="350"/>
                  <a:pt x="45" y="349"/>
                  <a:pt x="44" y="349"/>
                </a:cubicBezTo>
                <a:cubicBezTo>
                  <a:pt x="45" y="348"/>
                  <a:pt x="46" y="346"/>
                  <a:pt x="48" y="346"/>
                </a:cubicBezTo>
                <a:close/>
                <a:moveTo>
                  <a:pt x="55" y="346"/>
                </a:moveTo>
                <a:cubicBezTo>
                  <a:pt x="52" y="347"/>
                  <a:pt x="56" y="350"/>
                  <a:pt x="56" y="347"/>
                </a:cubicBezTo>
                <a:cubicBezTo>
                  <a:pt x="57" y="347"/>
                  <a:pt x="57" y="348"/>
                  <a:pt x="58" y="348"/>
                </a:cubicBezTo>
                <a:cubicBezTo>
                  <a:pt x="55" y="349"/>
                  <a:pt x="55" y="351"/>
                  <a:pt x="52" y="351"/>
                </a:cubicBezTo>
                <a:cubicBezTo>
                  <a:pt x="52" y="350"/>
                  <a:pt x="54" y="348"/>
                  <a:pt x="50" y="348"/>
                </a:cubicBezTo>
                <a:cubicBezTo>
                  <a:pt x="51" y="347"/>
                  <a:pt x="53" y="346"/>
                  <a:pt x="55" y="346"/>
                </a:cubicBezTo>
                <a:close/>
                <a:moveTo>
                  <a:pt x="49" y="350"/>
                </a:moveTo>
                <a:cubicBezTo>
                  <a:pt x="52" y="350"/>
                  <a:pt x="49" y="353"/>
                  <a:pt x="51" y="353"/>
                </a:cubicBezTo>
                <a:cubicBezTo>
                  <a:pt x="50" y="353"/>
                  <a:pt x="45" y="353"/>
                  <a:pt x="45" y="351"/>
                </a:cubicBezTo>
                <a:cubicBezTo>
                  <a:pt x="48" y="351"/>
                  <a:pt x="49" y="353"/>
                  <a:pt x="49" y="350"/>
                </a:cubicBezTo>
                <a:close/>
                <a:moveTo>
                  <a:pt x="62" y="351"/>
                </a:moveTo>
                <a:cubicBezTo>
                  <a:pt x="61" y="353"/>
                  <a:pt x="61" y="353"/>
                  <a:pt x="61" y="355"/>
                </a:cubicBezTo>
                <a:cubicBezTo>
                  <a:pt x="56" y="354"/>
                  <a:pt x="57" y="357"/>
                  <a:pt x="53" y="356"/>
                </a:cubicBezTo>
                <a:cubicBezTo>
                  <a:pt x="53" y="355"/>
                  <a:pt x="53" y="355"/>
                  <a:pt x="53" y="354"/>
                </a:cubicBezTo>
                <a:cubicBezTo>
                  <a:pt x="57" y="357"/>
                  <a:pt x="58" y="352"/>
                  <a:pt x="62" y="351"/>
                </a:cubicBezTo>
                <a:close/>
                <a:moveTo>
                  <a:pt x="60" y="362"/>
                </a:moveTo>
                <a:cubicBezTo>
                  <a:pt x="61" y="362"/>
                  <a:pt x="61" y="362"/>
                  <a:pt x="62" y="362"/>
                </a:cubicBezTo>
                <a:cubicBezTo>
                  <a:pt x="62" y="364"/>
                  <a:pt x="61" y="365"/>
                  <a:pt x="61" y="366"/>
                </a:cubicBezTo>
                <a:cubicBezTo>
                  <a:pt x="59" y="365"/>
                  <a:pt x="61" y="364"/>
                  <a:pt x="60" y="362"/>
                </a:cubicBezTo>
                <a:close/>
                <a:moveTo>
                  <a:pt x="224" y="375"/>
                </a:moveTo>
                <a:cubicBezTo>
                  <a:pt x="227" y="376"/>
                  <a:pt x="223" y="378"/>
                  <a:pt x="221" y="378"/>
                </a:cubicBezTo>
                <a:cubicBezTo>
                  <a:pt x="221" y="377"/>
                  <a:pt x="224" y="377"/>
                  <a:pt x="224" y="375"/>
                </a:cubicBezTo>
                <a:close/>
                <a:moveTo>
                  <a:pt x="217" y="392"/>
                </a:moveTo>
                <a:cubicBezTo>
                  <a:pt x="219" y="392"/>
                  <a:pt x="219" y="397"/>
                  <a:pt x="216" y="396"/>
                </a:cubicBezTo>
                <a:cubicBezTo>
                  <a:pt x="216" y="394"/>
                  <a:pt x="217" y="393"/>
                  <a:pt x="217" y="392"/>
                </a:cubicBezTo>
                <a:close/>
                <a:moveTo>
                  <a:pt x="72" y="415"/>
                </a:moveTo>
                <a:cubicBezTo>
                  <a:pt x="71" y="417"/>
                  <a:pt x="69" y="415"/>
                  <a:pt x="67" y="415"/>
                </a:cubicBezTo>
                <a:cubicBezTo>
                  <a:pt x="68" y="414"/>
                  <a:pt x="71" y="414"/>
                  <a:pt x="72" y="415"/>
                </a:cubicBezTo>
                <a:close/>
                <a:moveTo>
                  <a:pt x="199" y="415"/>
                </a:moveTo>
                <a:cubicBezTo>
                  <a:pt x="201" y="416"/>
                  <a:pt x="200" y="419"/>
                  <a:pt x="197" y="418"/>
                </a:cubicBezTo>
                <a:cubicBezTo>
                  <a:pt x="197" y="417"/>
                  <a:pt x="199" y="416"/>
                  <a:pt x="199" y="415"/>
                </a:cubicBezTo>
                <a:close/>
                <a:moveTo>
                  <a:pt x="209" y="416"/>
                </a:moveTo>
                <a:cubicBezTo>
                  <a:pt x="211" y="416"/>
                  <a:pt x="212" y="417"/>
                  <a:pt x="213" y="417"/>
                </a:cubicBezTo>
                <a:cubicBezTo>
                  <a:pt x="210" y="419"/>
                  <a:pt x="212" y="420"/>
                  <a:pt x="211" y="422"/>
                </a:cubicBezTo>
                <a:cubicBezTo>
                  <a:pt x="210" y="421"/>
                  <a:pt x="208" y="419"/>
                  <a:pt x="209" y="422"/>
                </a:cubicBezTo>
                <a:cubicBezTo>
                  <a:pt x="205" y="421"/>
                  <a:pt x="212" y="419"/>
                  <a:pt x="209" y="416"/>
                </a:cubicBezTo>
                <a:close/>
                <a:moveTo>
                  <a:pt x="72" y="420"/>
                </a:moveTo>
                <a:cubicBezTo>
                  <a:pt x="71" y="418"/>
                  <a:pt x="68" y="419"/>
                  <a:pt x="69" y="417"/>
                </a:cubicBezTo>
                <a:cubicBezTo>
                  <a:pt x="71" y="417"/>
                  <a:pt x="72" y="418"/>
                  <a:pt x="74" y="418"/>
                </a:cubicBezTo>
                <a:cubicBezTo>
                  <a:pt x="75" y="420"/>
                  <a:pt x="71" y="419"/>
                  <a:pt x="72" y="420"/>
                </a:cubicBezTo>
                <a:cubicBezTo>
                  <a:pt x="71" y="420"/>
                  <a:pt x="71" y="420"/>
                  <a:pt x="72" y="420"/>
                </a:cubicBezTo>
                <a:close/>
                <a:moveTo>
                  <a:pt x="135" y="424"/>
                </a:moveTo>
                <a:cubicBezTo>
                  <a:pt x="140" y="423"/>
                  <a:pt x="134" y="426"/>
                  <a:pt x="137" y="427"/>
                </a:cubicBezTo>
                <a:cubicBezTo>
                  <a:pt x="134" y="429"/>
                  <a:pt x="134" y="425"/>
                  <a:pt x="135" y="424"/>
                </a:cubicBezTo>
                <a:close/>
                <a:moveTo>
                  <a:pt x="199" y="424"/>
                </a:moveTo>
                <a:cubicBezTo>
                  <a:pt x="202" y="424"/>
                  <a:pt x="202" y="427"/>
                  <a:pt x="199" y="427"/>
                </a:cubicBezTo>
                <a:cubicBezTo>
                  <a:pt x="199" y="426"/>
                  <a:pt x="199" y="425"/>
                  <a:pt x="199" y="424"/>
                </a:cubicBezTo>
                <a:close/>
                <a:moveTo>
                  <a:pt x="183" y="425"/>
                </a:moveTo>
                <a:cubicBezTo>
                  <a:pt x="184" y="425"/>
                  <a:pt x="185" y="426"/>
                  <a:pt x="186" y="426"/>
                </a:cubicBezTo>
                <a:cubicBezTo>
                  <a:pt x="183" y="426"/>
                  <a:pt x="186" y="431"/>
                  <a:pt x="181" y="431"/>
                </a:cubicBezTo>
                <a:cubicBezTo>
                  <a:pt x="183" y="430"/>
                  <a:pt x="183" y="428"/>
                  <a:pt x="183" y="425"/>
                </a:cubicBezTo>
                <a:close/>
                <a:moveTo>
                  <a:pt x="69" y="427"/>
                </a:moveTo>
                <a:cubicBezTo>
                  <a:pt x="70" y="427"/>
                  <a:pt x="70" y="428"/>
                  <a:pt x="70" y="428"/>
                </a:cubicBezTo>
                <a:cubicBezTo>
                  <a:pt x="71" y="429"/>
                  <a:pt x="74" y="429"/>
                  <a:pt x="73" y="431"/>
                </a:cubicBezTo>
                <a:cubicBezTo>
                  <a:pt x="71" y="430"/>
                  <a:pt x="69" y="430"/>
                  <a:pt x="69" y="427"/>
                </a:cubicBezTo>
                <a:close/>
                <a:moveTo>
                  <a:pt x="212" y="427"/>
                </a:moveTo>
                <a:cubicBezTo>
                  <a:pt x="211" y="428"/>
                  <a:pt x="210" y="428"/>
                  <a:pt x="211" y="430"/>
                </a:cubicBezTo>
                <a:cubicBezTo>
                  <a:pt x="209" y="430"/>
                  <a:pt x="209" y="429"/>
                  <a:pt x="209" y="427"/>
                </a:cubicBezTo>
                <a:cubicBezTo>
                  <a:pt x="209" y="427"/>
                  <a:pt x="211" y="427"/>
                  <a:pt x="212" y="427"/>
                </a:cubicBezTo>
                <a:close/>
                <a:moveTo>
                  <a:pt x="161" y="429"/>
                </a:moveTo>
                <a:cubicBezTo>
                  <a:pt x="162" y="429"/>
                  <a:pt x="163" y="429"/>
                  <a:pt x="165" y="429"/>
                </a:cubicBezTo>
                <a:cubicBezTo>
                  <a:pt x="166" y="430"/>
                  <a:pt x="168" y="432"/>
                  <a:pt x="166" y="433"/>
                </a:cubicBezTo>
                <a:cubicBezTo>
                  <a:pt x="162" y="432"/>
                  <a:pt x="165" y="431"/>
                  <a:pt x="164" y="429"/>
                </a:cubicBezTo>
                <a:cubicBezTo>
                  <a:pt x="163" y="429"/>
                  <a:pt x="162" y="429"/>
                  <a:pt x="161" y="429"/>
                </a:cubicBezTo>
                <a:close/>
                <a:moveTo>
                  <a:pt x="189" y="429"/>
                </a:moveTo>
                <a:cubicBezTo>
                  <a:pt x="189" y="429"/>
                  <a:pt x="190" y="429"/>
                  <a:pt x="191" y="429"/>
                </a:cubicBezTo>
                <a:cubicBezTo>
                  <a:pt x="190" y="430"/>
                  <a:pt x="191" y="430"/>
                  <a:pt x="191" y="430"/>
                </a:cubicBezTo>
                <a:cubicBezTo>
                  <a:pt x="191" y="431"/>
                  <a:pt x="190" y="432"/>
                  <a:pt x="191" y="433"/>
                </a:cubicBezTo>
                <a:cubicBezTo>
                  <a:pt x="188" y="432"/>
                  <a:pt x="190" y="432"/>
                  <a:pt x="189" y="429"/>
                </a:cubicBezTo>
                <a:close/>
                <a:moveTo>
                  <a:pt x="196" y="430"/>
                </a:moveTo>
                <a:cubicBezTo>
                  <a:pt x="197" y="430"/>
                  <a:pt x="197" y="430"/>
                  <a:pt x="198" y="430"/>
                </a:cubicBezTo>
                <a:cubicBezTo>
                  <a:pt x="198" y="431"/>
                  <a:pt x="197" y="431"/>
                  <a:pt x="197" y="431"/>
                </a:cubicBezTo>
                <a:cubicBezTo>
                  <a:pt x="197" y="432"/>
                  <a:pt x="197" y="433"/>
                  <a:pt x="198" y="433"/>
                </a:cubicBezTo>
                <a:cubicBezTo>
                  <a:pt x="196" y="435"/>
                  <a:pt x="194" y="432"/>
                  <a:pt x="196" y="430"/>
                </a:cubicBezTo>
                <a:close/>
                <a:moveTo>
                  <a:pt x="207" y="430"/>
                </a:moveTo>
                <a:cubicBezTo>
                  <a:pt x="208" y="431"/>
                  <a:pt x="211" y="432"/>
                  <a:pt x="210" y="434"/>
                </a:cubicBezTo>
                <a:cubicBezTo>
                  <a:pt x="209" y="434"/>
                  <a:pt x="208" y="431"/>
                  <a:pt x="208" y="433"/>
                </a:cubicBezTo>
                <a:cubicBezTo>
                  <a:pt x="206" y="433"/>
                  <a:pt x="206" y="431"/>
                  <a:pt x="207" y="430"/>
                </a:cubicBezTo>
                <a:close/>
                <a:moveTo>
                  <a:pt x="217" y="431"/>
                </a:moveTo>
                <a:cubicBezTo>
                  <a:pt x="220" y="432"/>
                  <a:pt x="215" y="433"/>
                  <a:pt x="216" y="435"/>
                </a:cubicBezTo>
                <a:cubicBezTo>
                  <a:pt x="215" y="434"/>
                  <a:pt x="213" y="435"/>
                  <a:pt x="213" y="433"/>
                </a:cubicBezTo>
                <a:cubicBezTo>
                  <a:pt x="215" y="433"/>
                  <a:pt x="217" y="433"/>
                  <a:pt x="217" y="431"/>
                </a:cubicBezTo>
                <a:close/>
                <a:moveTo>
                  <a:pt x="146" y="436"/>
                </a:moveTo>
                <a:cubicBezTo>
                  <a:pt x="144" y="436"/>
                  <a:pt x="142" y="436"/>
                  <a:pt x="142" y="434"/>
                </a:cubicBezTo>
                <a:cubicBezTo>
                  <a:pt x="145" y="433"/>
                  <a:pt x="146" y="433"/>
                  <a:pt x="146" y="436"/>
                </a:cubicBezTo>
                <a:close/>
                <a:moveTo>
                  <a:pt x="172" y="435"/>
                </a:moveTo>
                <a:cubicBezTo>
                  <a:pt x="173" y="434"/>
                  <a:pt x="175" y="438"/>
                  <a:pt x="176" y="438"/>
                </a:cubicBezTo>
                <a:cubicBezTo>
                  <a:pt x="176" y="440"/>
                  <a:pt x="174" y="438"/>
                  <a:pt x="172" y="438"/>
                </a:cubicBezTo>
                <a:cubicBezTo>
                  <a:pt x="173" y="437"/>
                  <a:pt x="173" y="437"/>
                  <a:pt x="173" y="437"/>
                </a:cubicBezTo>
                <a:cubicBezTo>
                  <a:pt x="173" y="436"/>
                  <a:pt x="173" y="435"/>
                  <a:pt x="172" y="435"/>
                </a:cubicBezTo>
                <a:close/>
                <a:moveTo>
                  <a:pt x="189" y="435"/>
                </a:moveTo>
                <a:cubicBezTo>
                  <a:pt x="191" y="435"/>
                  <a:pt x="190" y="438"/>
                  <a:pt x="192" y="438"/>
                </a:cubicBezTo>
                <a:cubicBezTo>
                  <a:pt x="191" y="440"/>
                  <a:pt x="188" y="437"/>
                  <a:pt x="189" y="435"/>
                </a:cubicBezTo>
                <a:close/>
                <a:moveTo>
                  <a:pt x="142" y="438"/>
                </a:moveTo>
                <a:cubicBezTo>
                  <a:pt x="144" y="438"/>
                  <a:pt x="145" y="439"/>
                  <a:pt x="146" y="439"/>
                </a:cubicBezTo>
                <a:cubicBezTo>
                  <a:pt x="145" y="441"/>
                  <a:pt x="141" y="440"/>
                  <a:pt x="142" y="438"/>
                </a:cubicBezTo>
                <a:close/>
                <a:moveTo>
                  <a:pt x="179" y="440"/>
                </a:moveTo>
                <a:cubicBezTo>
                  <a:pt x="182" y="442"/>
                  <a:pt x="184" y="439"/>
                  <a:pt x="186" y="440"/>
                </a:cubicBezTo>
                <a:cubicBezTo>
                  <a:pt x="185" y="442"/>
                  <a:pt x="181" y="443"/>
                  <a:pt x="178" y="442"/>
                </a:cubicBezTo>
                <a:cubicBezTo>
                  <a:pt x="178" y="441"/>
                  <a:pt x="179" y="441"/>
                  <a:pt x="179" y="440"/>
                </a:cubicBezTo>
                <a:close/>
                <a:moveTo>
                  <a:pt x="202" y="440"/>
                </a:moveTo>
                <a:cubicBezTo>
                  <a:pt x="203" y="439"/>
                  <a:pt x="201" y="442"/>
                  <a:pt x="203" y="443"/>
                </a:cubicBezTo>
                <a:cubicBezTo>
                  <a:pt x="205" y="443"/>
                  <a:pt x="207" y="442"/>
                  <a:pt x="209" y="442"/>
                </a:cubicBezTo>
                <a:cubicBezTo>
                  <a:pt x="209" y="445"/>
                  <a:pt x="210" y="444"/>
                  <a:pt x="213" y="444"/>
                </a:cubicBezTo>
                <a:cubicBezTo>
                  <a:pt x="212" y="444"/>
                  <a:pt x="211" y="444"/>
                  <a:pt x="211" y="446"/>
                </a:cubicBezTo>
                <a:cubicBezTo>
                  <a:pt x="210" y="445"/>
                  <a:pt x="209" y="445"/>
                  <a:pt x="208" y="445"/>
                </a:cubicBezTo>
                <a:cubicBezTo>
                  <a:pt x="208" y="444"/>
                  <a:pt x="208" y="444"/>
                  <a:pt x="208" y="443"/>
                </a:cubicBezTo>
                <a:cubicBezTo>
                  <a:pt x="206" y="444"/>
                  <a:pt x="203" y="444"/>
                  <a:pt x="200" y="444"/>
                </a:cubicBezTo>
                <a:cubicBezTo>
                  <a:pt x="201" y="443"/>
                  <a:pt x="201" y="442"/>
                  <a:pt x="200" y="442"/>
                </a:cubicBezTo>
                <a:cubicBezTo>
                  <a:pt x="200" y="441"/>
                  <a:pt x="202" y="441"/>
                  <a:pt x="202" y="440"/>
                </a:cubicBezTo>
                <a:close/>
                <a:moveTo>
                  <a:pt x="176" y="443"/>
                </a:moveTo>
                <a:cubicBezTo>
                  <a:pt x="180" y="444"/>
                  <a:pt x="179" y="450"/>
                  <a:pt x="179" y="452"/>
                </a:cubicBezTo>
                <a:cubicBezTo>
                  <a:pt x="175" y="452"/>
                  <a:pt x="179" y="449"/>
                  <a:pt x="175" y="448"/>
                </a:cubicBezTo>
                <a:cubicBezTo>
                  <a:pt x="177" y="446"/>
                  <a:pt x="176" y="446"/>
                  <a:pt x="176" y="443"/>
                </a:cubicBezTo>
                <a:close/>
                <a:moveTo>
                  <a:pt x="196" y="444"/>
                </a:moveTo>
                <a:cubicBezTo>
                  <a:pt x="199" y="445"/>
                  <a:pt x="202" y="446"/>
                  <a:pt x="203" y="450"/>
                </a:cubicBezTo>
                <a:cubicBezTo>
                  <a:pt x="199" y="447"/>
                  <a:pt x="198" y="448"/>
                  <a:pt x="196" y="444"/>
                </a:cubicBezTo>
                <a:close/>
                <a:moveTo>
                  <a:pt x="168" y="444"/>
                </a:moveTo>
                <a:cubicBezTo>
                  <a:pt x="172" y="444"/>
                  <a:pt x="172" y="447"/>
                  <a:pt x="173" y="448"/>
                </a:cubicBezTo>
                <a:cubicBezTo>
                  <a:pt x="172" y="449"/>
                  <a:pt x="169" y="446"/>
                  <a:pt x="168" y="444"/>
                </a:cubicBezTo>
                <a:close/>
                <a:moveTo>
                  <a:pt x="216" y="444"/>
                </a:moveTo>
                <a:cubicBezTo>
                  <a:pt x="217" y="444"/>
                  <a:pt x="215" y="448"/>
                  <a:pt x="215" y="449"/>
                </a:cubicBezTo>
                <a:cubicBezTo>
                  <a:pt x="212" y="448"/>
                  <a:pt x="215" y="445"/>
                  <a:pt x="216" y="444"/>
                </a:cubicBezTo>
                <a:close/>
                <a:moveTo>
                  <a:pt x="80" y="445"/>
                </a:moveTo>
                <a:cubicBezTo>
                  <a:pt x="82" y="446"/>
                  <a:pt x="80" y="446"/>
                  <a:pt x="80" y="448"/>
                </a:cubicBezTo>
                <a:cubicBezTo>
                  <a:pt x="78" y="449"/>
                  <a:pt x="79" y="447"/>
                  <a:pt x="77" y="447"/>
                </a:cubicBezTo>
                <a:cubicBezTo>
                  <a:pt x="77" y="450"/>
                  <a:pt x="78" y="449"/>
                  <a:pt x="79" y="452"/>
                </a:cubicBezTo>
                <a:cubicBezTo>
                  <a:pt x="78" y="452"/>
                  <a:pt x="78" y="450"/>
                  <a:pt x="76" y="451"/>
                </a:cubicBezTo>
                <a:cubicBezTo>
                  <a:pt x="76" y="449"/>
                  <a:pt x="76" y="447"/>
                  <a:pt x="76" y="446"/>
                </a:cubicBezTo>
                <a:cubicBezTo>
                  <a:pt x="78" y="447"/>
                  <a:pt x="77" y="444"/>
                  <a:pt x="80" y="445"/>
                </a:cubicBezTo>
                <a:close/>
                <a:moveTo>
                  <a:pt x="180" y="445"/>
                </a:moveTo>
                <a:cubicBezTo>
                  <a:pt x="182" y="446"/>
                  <a:pt x="183" y="445"/>
                  <a:pt x="185" y="445"/>
                </a:cubicBezTo>
                <a:cubicBezTo>
                  <a:pt x="184" y="447"/>
                  <a:pt x="180" y="450"/>
                  <a:pt x="180" y="445"/>
                </a:cubicBezTo>
                <a:close/>
                <a:moveTo>
                  <a:pt x="149" y="447"/>
                </a:moveTo>
                <a:cubicBezTo>
                  <a:pt x="152" y="448"/>
                  <a:pt x="150" y="450"/>
                  <a:pt x="151" y="451"/>
                </a:cubicBezTo>
                <a:cubicBezTo>
                  <a:pt x="150" y="451"/>
                  <a:pt x="150" y="450"/>
                  <a:pt x="148" y="450"/>
                </a:cubicBezTo>
                <a:cubicBezTo>
                  <a:pt x="148" y="449"/>
                  <a:pt x="150" y="449"/>
                  <a:pt x="149" y="447"/>
                </a:cubicBezTo>
                <a:close/>
                <a:moveTo>
                  <a:pt x="136" y="448"/>
                </a:moveTo>
                <a:cubicBezTo>
                  <a:pt x="138" y="447"/>
                  <a:pt x="140" y="450"/>
                  <a:pt x="141" y="450"/>
                </a:cubicBezTo>
                <a:cubicBezTo>
                  <a:pt x="138" y="451"/>
                  <a:pt x="143" y="454"/>
                  <a:pt x="141" y="455"/>
                </a:cubicBezTo>
                <a:cubicBezTo>
                  <a:pt x="138" y="454"/>
                  <a:pt x="140" y="449"/>
                  <a:pt x="136" y="448"/>
                </a:cubicBezTo>
                <a:close/>
                <a:moveTo>
                  <a:pt x="196" y="451"/>
                </a:moveTo>
                <a:cubicBezTo>
                  <a:pt x="194" y="452"/>
                  <a:pt x="195" y="454"/>
                  <a:pt x="192" y="453"/>
                </a:cubicBezTo>
                <a:cubicBezTo>
                  <a:pt x="193" y="450"/>
                  <a:pt x="192" y="452"/>
                  <a:pt x="189" y="452"/>
                </a:cubicBezTo>
                <a:cubicBezTo>
                  <a:pt x="189" y="450"/>
                  <a:pt x="187" y="451"/>
                  <a:pt x="186" y="450"/>
                </a:cubicBezTo>
                <a:cubicBezTo>
                  <a:pt x="187" y="450"/>
                  <a:pt x="187" y="448"/>
                  <a:pt x="189" y="448"/>
                </a:cubicBezTo>
                <a:cubicBezTo>
                  <a:pt x="186" y="451"/>
                  <a:pt x="195" y="450"/>
                  <a:pt x="197" y="451"/>
                </a:cubicBezTo>
                <a:cubicBezTo>
                  <a:pt x="196" y="452"/>
                  <a:pt x="196" y="452"/>
                  <a:pt x="196" y="451"/>
                </a:cubicBezTo>
                <a:close/>
                <a:moveTo>
                  <a:pt x="134" y="449"/>
                </a:moveTo>
                <a:cubicBezTo>
                  <a:pt x="135" y="449"/>
                  <a:pt x="134" y="451"/>
                  <a:pt x="136" y="451"/>
                </a:cubicBezTo>
                <a:cubicBezTo>
                  <a:pt x="136" y="452"/>
                  <a:pt x="134" y="451"/>
                  <a:pt x="133" y="451"/>
                </a:cubicBezTo>
                <a:cubicBezTo>
                  <a:pt x="133" y="450"/>
                  <a:pt x="133" y="450"/>
                  <a:pt x="134" y="449"/>
                </a:cubicBezTo>
                <a:close/>
                <a:moveTo>
                  <a:pt x="150" y="453"/>
                </a:moveTo>
                <a:cubicBezTo>
                  <a:pt x="152" y="453"/>
                  <a:pt x="152" y="454"/>
                  <a:pt x="154" y="454"/>
                </a:cubicBezTo>
                <a:cubicBezTo>
                  <a:pt x="153" y="455"/>
                  <a:pt x="148" y="454"/>
                  <a:pt x="149" y="457"/>
                </a:cubicBezTo>
                <a:cubicBezTo>
                  <a:pt x="146" y="457"/>
                  <a:pt x="150" y="455"/>
                  <a:pt x="150" y="453"/>
                </a:cubicBezTo>
                <a:close/>
                <a:moveTo>
                  <a:pt x="199" y="459"/>
                </a:moveTo>
                <a:cubicBezTo>
                  <a:pt x="199" y="457"/>
                  <a:pt x="202" y="456"/>
                  <a:pt x="198" y="456"/>
                </a:cubicBezTo>
                <a:cubicBezTo>
                  <a:pt x="199" y="455"/>
                  <a:pt x="200" y="455"/>
                  <a:pt x="202" y="455"/>
                </a:cubicBezTo>
                <a:cubicBezTo>
                  <a:pt x="203" y="455"/>
                  <a:pt x="202" y="454"/>
                  <a:pt x="203" y="453"/>
                </a:cubicBezTo>
                <a:cubicBezTo>
                  <a:pt x="206" y="454"/>
                  <a:pt x="201" y="460"/>
                  <a:pt x="204" y="459"/>
                </a:cubicBezTo>
                <a:cubicBezTo>
                  <a:pt x="204" y="460"/>
                  <a:pt x="203" y="461"/>
                  <a:pt x="203" y="462"/>
                </a:cubicBezTo>
                <a:cubicBezTo>
                  <a:pt x="202" y="462"/>
                  <a:pt x="203" y="461"/>
                  <a:pt x="203" y="460"/>
                </a:cubicBezTo>
                <a:cubicBezTo>
                  <a:pt x="202" y="459"/>
                  <a:pt x="201" y="458"/>
                  <a:pt x="199" y="459"/>
                </a:cubicBezTo>
                <a:close/>
                <a:moveTo>
                  <a:pt x="139" y="458"/>
                </a:moveTo>
                <a:cubicBezTo>
                  <a:pt x="139" y="456"/>
                  <a:pt x="143" y="457"/>
                  <a:pt x="145" y="455"/>
                </a:cubicBezTo>
                <a:cubicBezTo>
                  <a:pt x="145" y="457"/>
                  <a:pt x="145" y="459"/>
                  <a:pt x="142" y="459"/>
                </a:cubicBezTo>
                <a:cubicBezTo>
                  <a:pt x="144" y="456"/>
                  <a:pt x="142" y="458"/>
                  <a:pt x="139" y="458"/>
                </a:cubicBezTo>
                <a:close/>
                <a:moveTo>
                  <a:pt x="194" y="458"/>
                </a:moveTo>
                <a:cubicBezTo>
                  <a:pt x="194" y="457"/>
                  <a:pt x="195" y="458"/>
                  <a:pt x="197" y="458"/>
                </a:cubicBezTo>
                <a:cubicBezTo>
                  <a:pt x="194" y="464"/>
                  <a:pt x="194" y="463"/>
                  <a:pt x="194" y="458"/>
                </a:cubicBezTo>
                <a:close/>
                <a:moveTo>
                  <a:pt x="79" y="459"/>
                </a:moveTo>
                <a:cubicBezTo>
                  <a:pt x="82" y="460"/>
                  <a:pt x="79" y="461"/>
                  <a:pt x="79" y="462"/>
                </a:cubicBezTo>
                <a:cubicBezTo>
                  <a:pt x="77" y="462"/>
                  <a:pt x="77" y="461"/>
                  <a:pt x="77" y="460"/>
                </a:cubicBezTo>
                <a:cubicBezTo>
                  <a:pt x="78" y="460"/>
                  <a:pt x="78" y="460"/>
                  <a:pt x="79" y="459"/>
                </a:cubicBezTo>
                <a:close/>
                <a:moveTo>
                  <a:pt x="79" y="477"/>
                </a:moveTo>
                <a:cubicBezTo>
                  <a:pt x="81" y="478"/>
                  <a:pt x="81" y="476"/>
                  <a:pt x="85" y="477"/>
                </a:cubicBezTo>
                <a:cubicBezTo>
                  <a:pt x="84" y="478"/>
                  <a:pt x="80" y="479"/>
                  <a:pt x="83" y="481"/>
                </a:cubicBezTo>
                <a:cubicBezTo>
                  <a:pt x="82" y="482"/>
                  <a:pt x="80" y="482"/>
                  <a:pt x="78" y="483"/>
                </a:cubicBezTo>
                <a:cubicBezTo>
                  <a:pt x="76" y="480"/>
                  <a:pt x="83" y="483"/>
                  <a:pt x="81" y="480"/>
                </a:cubicBezTo>
                <a:cubicBezTo>
                  <a:pt x="81" y="478"/>
                  <a:pt x="80" y="481"/>
                  <a:pt x="78" y="480"/>
                </a:cubicBezTo>
                <a:cubicBezTo>
                  <a:pt x="77" y="477"/>
                  <a:pt x="77" y="475"/>
                  <a:pt x="77" y="471"/>
                </a:cubicBezTo>
                <a:cubicBezTo>
                  <a:pt x="79" y="470"/>
                  <a:pt x="78" y="471"/>
                  <a:pt x="80" y="471"/>
                </a:cubicBezTo>
                <a:cubicBezTo>
                  <a:pt x="80" y="469"/>
                  <a:pt x="76" y="470"/>
                  <a:pt x="77" y="468"/>
                </a:cubicBezTo>
                <a:cubicBezTo>
                  <a:pt x="79" y="469"/>
                  <a:pt x="79" y="465"/>
                  <a:pt x="77" y="466"/>
                </a:cubicBezTo>
                <a:cubicBezTo>
                  <a:pt x="77" y="465"/>
                  <a:pt x="78" y="464"/>
                  <a:pt x="78" y="463"/>
                </a:cubicBezTo>
                <a:cubicBezTo>
                  <a:pt x="80" y="463"/>
                  <a:pt x="81" y="463"/>
                  <a:pt x="82" y="464"/>
                </a:cubicBezTo>
                <a:cubicBezTo>
                  <a:pt x="83" y="466"/>
                  <a:pt x="80" y="466"/>
                  <a:pt x="80" y="468"/>
                </a:cubicBezTo>
                <a:cubicBezTo>
                  <a:pt x="80" y="469"/>
                  <a:pt x="83" y="468"/>
                  <a:pt x="84" y="469"/>
                </a:cubicBezTo>
                <a:cubicBezTo>
                  <a:pt x="84" y="470"/>
                  <a:pt x="82" y="469"/>
                  <a:pt x="81" y="470"/>
                </a:cubicBezTo>
                <a:cubicBezTo>
                  <a:pt x="82" y="471"/>
                  <a:pt x="85" y="470"/>
                  <a:pt x="84" y="473"/>
                </a:cubicBezTo>
                <a:cubicBezTo>
                  <a:pt x="81" y="473"/>
                  <a:pt x="80" y="471"/>
                  <a:pt x="79" y="472"/>
                </a:cubicBezTo>
                <a:cubicBezTo>
                  <a:pt x="80" y="474"/>
                  <a:pt x="83" y="475"/>
                  <a:pt x="79" y="477"/>
                </a:cubicBezTo>
                <a:close/>
                <a:moveTo>
                  <a:pt x="151" y="464"/>
                </a:moveTo>
                <a:cubicBezTo>
                  <a:pt x="153" y="465"/>
                  <a:pt x="151" y="469"/>
                  <a:pt x="154" y="470"/>
                </a:cubicBezTo>
                <a:cubicBezTo>
                  <a:pt x="152" y="472"/>
                  <a:pt x="151" y="470"/>
                  <a:pt x="153" y="473"/>
                </a:cubicBezTo>
                <a:cubicBezTo>
                  <a:pt x="152" y="473"/>
                  <a:pt x="151" y="474"/>
                  <a:pt x="149" y="473"/>
                </a:cubicBezTo>
                <a:cubicBezTo>
                  <a:pt x="150" y="472"/>
                  <a:pt x="150" y="467"/>
                  <a:pt x="151" y="464"/>
                </a:cubicBezTo>
                <a:close/>
                <a:moveTo>
                  <a:pt x="199" y="464"/>
                </a:moveTo>
                <a:cubicBezTo>
                  <a:pt x="200" y="465"/>
                  <a:pt x="202" y="465"/>
                  <a:pt x="203" y="466"/>
                </a:cubicBezTo>
                <a:cubicBezTo>
                  <a:pt x="205" y="467"/>
                  <a:pt x="200" y="468"/>
                  <a:pt x="203" y="468"/>
                </a:cubicBezTo>
                <a:cubicBezTo>
                  <a:pt x="202" y="469"/>
                  <a:pt x="200" y="469"/>
                  <a:pt x="199" y="469"/>
                </a:cubicBezTo>
                <a:cubicBezTo>
                  <a:pt x="201" y="468"/>
                  <a:pt x="198" y="466"/>
                  <a:pt x="197" y="468"/>
                </a:cubicBezTo>
                <a:cubicBezTo>
                  <a:pt x="195" y="467"/>
                  <a:pt x="200" y="466"/>
                  <a:pt x="199" y="464"/>
                </a:cubicBezTo>
                <a:close/>
                <a:moveTo>
                  <a:pt x="193" y="468"/>
                </a:moveTo>
                <a:cubicBezTo>
                  <a:pt x="194" y="466"/>
                  <a:pt x="196" y="469"/>
                  <a:pt x="196" y="470"/>
                </a:cubicBezTo>
                <a:cubicBezTo>
                  <a:pt x="195" y="470"/>
                  <a:pt x="194" y="470"/>
                  <a:pt x="193" y="470"/>
                </a:cubicBezTo>
                <a:cubicBezTo>
                  <a:pt x="192" y="469"/>
                  <a:pt x="195" y="468"/>
                  <a:pt x="193" y="468"/>
                </a:cubicBezTo>
                <a:close/>
                <a:moveTo>
                  <a:pt x="197" y="471"/>
                </a:moveTo>
                <a:cubicBezTo>
                  <a:pt x="198" y="471"/>
                  <a:pt x="198" y="473"/>
                  <a:pt x="200" y="472"/>
                </a:cubicBezTo>
                <a:cubicBezTo>
                  <a:pt x="198" y="473"/>
                  <a:pt x="198" y="476"/>
                  <a:pt x="196" y="477"/>
                </a:cubicBezTo>
                <a:cubicBezTo>
                  <a:pt x="194" y="475"/>
                  <a:pt x="197" y="474"/>
                  <a:pt x="197" y="471"/>
                </a:cubicBezTo>
                <a:close/>
                <a:moveTo>
                  <a:pt x="183" y="472"/>
                </a:moveTo>
                <a:cubicBezTo>
                  <a:pt x="184" y="472"/>
                  <a:pt x="187" y="472"/>
                  <a:pt x="188" y="473"/>
                </a:cubicBezTo>
                <a:cubicBezTo>
                  <a:pt x="186" y="474"/>
                  <a:pt x="185" y="472"/>
                  <a:pt x="183" y="473"/>
                </a:cubicBezTo>
                <a:cubicBezTo>
                  <a:pt x="183" y="473"/>
                  <a:pt x="183" y="472"/>
                  <a:pt x="183" y="472"/>
                </a:cubicBezTo>
                <a:close/>
                <a:moveTo>
                  <a:pt x="215" y="475"/>
                </a:moveTo>
                <a:cubicBezTo>
                  <a:pt x="218" y="477"/>
                  <a:pt x="214" y="482"/>
                  <a:pt x="218" y="484"/>
                </a:cubicBezTo>
                <a:cubicBezTo>
                  <a:pt x="218" y="485"/>
                  <a:pt x="216" y="484"/>
                  <a:pt x="216" y="484"/>
                </a:cubicBezTo>
                <a:cubicBezTo>
                  <a:pt x="215" y="484"/>
                  <a:pt x="216" y="484"/>
                  <a:pt x="216" y="484"/>
                </a:cubicBezTo>
                <a:cubicBezTo>
                  <a:pt x="213" y="487"/>
                  <a:pt x="211" y="481"/>
                  <a:pt x="208" y="483"/>
                </a:cubicBezTo>
                <a:cubicBezTo>
                  <a:pt x="208" y="480"/>
                  <a:pt x="212" y="483"/>
                  <a:pt x="214" y="483"/>
                </a:cubicBezTo>
                <a:cubicBezTo>
                  <a:pt x="214" y="482"/>
                  <a:pt x="215" y="482"/>
                  <a:pt x="216" y="482"/>
                </a:cubicBezTo>
                <a:cubicBezTo>
                  <a:pt x="213" y="480"/>
                  <a:pt x="214" y="477"/>
                  <a:pt x="215" y="475"/>
                </a:cubicBezTo>
                <a:close/>
                <a:moveTo>
                  <a:pt x="160" y="476"/>
                </a:moveTo>
                <a:cubicBezTo>
                  <a:pt x="163" y="476"/>
                  <a:pt x="163" y="477"/>
                  <a:pt x="163" y="479"/>
                </a:cubicBezTo>
                <a:cubicBezTo>
                  <a:pt x="161" y="479"/>
                  <a:pt x="160" y="478"/>
                  <a:pt x="160" y="476"/>
                </a:cubicBezTo>
                <a:close/>
                <a:moveTo>
                  <a:pt x="185" y="481"/>
                </a:moveTo>
                <a:cubicBezTo>
                  <a:pt x="185" y="483"/>
                  <a:pt x="179" y="484"/>
                  <a:pt x="179" y="481"/>
                </a:cubicBezTo>
                <a:cubicBezTo>
                  <a:pt x="182" y="482"/>
                  <a:pt x="182" y="480"/>
                  <a:pt x="185" y="481"/>
                </a:cubicBezTo>
                <a:close/>
                <a:moveTo>
                  <a:pt x="161" y="481"/>
                </a:moveTo>
                <a:cubicBezTo>
                  <a:pt x="164" y="481"/>
                  <a:pt x="165" y="483"/>
                  <a:pt x="168" y="483"/>
                </a:cubicBezTo>
                <a:cubicBezTo>
                  <a:pt x="167" y="484"/>
                  <a:pt x="161" y="483"/>
                  <a:pt x="161" y="481"/>
                </a:cubicBezTo>
                <a:close/>
                <a:moveTo>
                  <a:pt x="191" y="488"/>
                </a:moveTo>
                <a:cubicBezTo>
                  <a:pt x="192" y="487"/>
                  <a:pt x="190" y="483"/>
                  <a:pt x="192" y="481"/>
                </a:cubicBezTo>
                <a:cubicBezTo>
                  <a:pt x="197" y="483"/>
                  <a:pt x="190" y="485"/>
                  <a:pt x="192" y="489"/>
                </a:cubicBezTo>
                <a:cubicBezTo>
                  <a:pt x="189" y="490"/>
                  <a:pt x="188" y="486"/>
                  <a:pt x="188" y="489"/>
                </a:cubicBezTo>
                <a:cubicBezTo>
                  <a:pt x="187" y="489"/>
                  <a:pt x="187" y="488"/>
                  <a:pt x="185" y="488"/>
                </a:cubicBezTo>
                <a:cubicBezTo>
                  <a:pt x="186" y="488"/>
                  <a:pt x="186" y="487"/>
                  <a:pt x="185" y="487"/>
                </a:cubicBezTo>
                <a:cubicBezTo>
                  <a:pt x="186" y="486"/>
                  <a:pt x="188" y="487"/>
                  <a:pt x="189" y="486"/>
                </a:cubicBezTo>
                <a:cubicBezTo>
                  <a:pt x="189" y="488"/>
                  <a:pt x="189" y="488"/>
                  <a:pt x="191" y="488"/>
                </a:cubicBezTo>
                <a:close/>
                <a:moveTo>
                  <a:pt x="186" y="491"/>
                </a:moveTo>
                <a:cubicBezTo>
                  <a:pt x="185" y="490"/>
                  <a:pt x="182" y="490"/>
                  <a:pt x="183" y="488"/>
                </a:cubicBezTo>
                <a:cubicBezTo>
                  <a:pt x="185" y="488"/>
                  <a:pt x="186" y="489"/>
                  <a:pt x="186" y="491"/>
                </a:cubicBezTo>
                <a:close/>
                <a:moveTo>
                  <a:pt x="78" y="484"/>
                </a:moveTo>
                <a:cubicBezTo>
                  <a:pt x="79" y="484"/>
                  <a:pt x="79" y="484"/>
                  <a:pt x="80" y="484"/>
                </a:cubicBezTo>
                <a:cubicBezTo>
                  <a:pt x="81" y="486"/>
                  <a:pt x="80" y="486"/>
                  <a:pt x="79" y="486"/>
                </a:cubicBezTo>
                <a:cubicBezTo>
                  <a:pt x="79" y="487"/>
                  <a:pt x="81" y="487"/>
                  <a:pt x="83" y="487"/>
                </a:cubicBezTo>
                <a:cubicBezTo>
                  <a:pt x="81" y="489"/>
                  <a:pt x="82" y="493"/>
                  <a:pt x="78" y="493"/>
                </a:cubicBezTo>
                <a:cubicBezTo>
                  <a:pt x="78" y="492"/>
                  <a:pt x="80" y="491"/>
                  <a:pt x="79" y="490"/>
                </a:cubicBezTo>
                <a:cubicBezTo>
                  <a:pt x="76" y="491"/>
                  <a:pt x="74" y="490"/>
                  <a:pt x="73" y="494"/>
                </a:cubicBezTo>
                <a:cubicBezTo>
                  <a:pt x="70" y="493"/>
                  <a:pt x="74" y="490"/>
                  <a:pt x="72" y="488"/>
                </a:cubicBezTo>
                <a:cubicBezTo>
                  <a:pt x="74" y="490"/>
                  <a:pt x="73" y="490"/>
                  <a:pt x="77" y="490"/>
                </a:cubicBezTo>
                <a:cubicBezTo>
                  <a:pt x="77" y="488"/>
                  <a:pt x="79" y="487"/>
                  <a:pt x="78" y="484"/>
                </a:cubicBezTo>
                <a:close/>
                <a:moveTo>
                  <a:pt x="124" y="485"/>
                </a:moveTo>
                <a:cubicBezTo>
                  <a:pt x="127" y="486"/>
                  <a:pt x="123" y="487"/>
                  <a:pt x="124" y="488"/>
                </a:cubicBezTo>
                <a:cubicBezTo>
                  <a:pt x="124" y="488"/>
                  <a:pt x="123" y="488"/>
                  <a:pt x="123" y="488"/>
                </a:cubicBezTo>
                <a:cubicBezTo>
                  <a:pt x="122" y="489"/>
                  <a:pt x="124" y="489"/>
                  <a:pt x="125" y="489"/>
                </a:cubicBezTo>
                <a:cubicBezTo>
                  <a:pt x="124" y="490"/>
                  <a:pt x="122" y="492"/>
                  <a:pt x="121" y="490"/>
                </a:cubicBezTo>
                <a:cubicBezTo>
                  <a:pt x="122" y="489"/>
                  <a:pt x="122" y="487"/>
                  <a:pt x="122" y="486"/>
                </a:cubicBezTo>
                <a:cubicBezTo>
                  <a:pt x="123" y="486"/>
                  <a:pt x="124" y="486"/>
                  <a:pt x="124" y="485"/>
                </a:cubicBezTo>
                <a:close/>
                <a:moveTo>
                  <a:pt x="151" y="486"/>
                </a:moveTo>
                <a:cubicBezTo>
                  <a:pt x="152" y="486"/>
                  <a:pt x="154" y="486"/>
                  <a:pt x="154" y="488"/>
                </a:cubicBezTo>
                <a:cubicBezTo>
                  <a:pt x="152" y="489"/>
                  <a:pt x="151" y="486"/>
                  <a:pt x="150" y="488"/>
                </a:cubicBezTo>
                <a:cubicBezTo>
                  <a:pt x="148" y="488"/>
                  <a:pt x="151" y="487"/>
                  <a:pt x="151" y="486"/>
                </a:cubicBezTo>
                <a:close/>
                <a:moveTo>
                  <a:pt x="128" y="489"/>
                </a:moveTo>
                <a:cubicBezTo>
                  <a:pt x="130" y="489"/>
                  <a:pt x="129" y="491"/>
                  <a:pt x="133" y="490"/>
                </a:cubicBezTo>
                <a:cubicBezTo>
                  <a:pt x="131" y="492"/>
                  <a:pt x="130" y="491"/>
                  <a:pt x="127" y="491"/>
                </a:cubicBezTo>
                <a:cubicBezTo>
                  <a:pt x="127" y="490"/>
                  <a:pt x="128" y="490"/>
                  <a:pt x="128" y="489"/>
                </a:cubicBezTo>
                <a:close/>
                <a:moveTo>
                  <a:pt x="126" y="490"/>
                </a:moveTo>
                <a:cubicBezTo>
                  <a:pt x="125" y="491"/>
                  <a:pt x="125" y="492"/>
                  <a:pt x="125" y="493"/>
                </a:cubicBezTo>
                <a:cubicBezTo>
                  <a:pt x="124" y="493"/>
                  <a:pt x="123" y="493"/>
                  <a:pt x="122" y="493"/>
                </a:cubicBezTo>
                <a:cubicBezTo>
                  <a:pt x="122" y="491"/>
                  <a:pt x="124" y="491"/>
                  <a:pt x="126" y="490"/>
                </a:cubicBezTo>
                <a:close/>
                <a:moveTo>
                  <a:pt x="153" y="492"/>
                </a:moveTo>
                <a:cubicBezTo>
                  <a:pt x="151" y="492"/>
                  <a:pt x="151" y="493"/>
                  <a:pt x="149" y="493"/>
                </a:cubicBezTo>
                <a:cubicBezTo>
                  <a:pt x="148" y="494"/>
                  <a:pt x="152" y="495"/>
                  <a:pt x="149" y="495"/>
                </a:cubicBezTo>
                <a:cubicBezTo>
                  <a:pt x="145" y="495"/>
                  <a:pt x="150" y="493"/>
                  <a:pt x="148" y="491"/>
                </a:cubicBezTo>
                <a:cubicBezTo>
                  <a:pt x="150" y="491"/>
                  <a:pt x="152" y="493"/>
                  <a:pt x="153" y="491"/>
                </a:cubicBezTo>
                <a:cubicBezTo>
                  <a:pt x="154" y="494"/>
                  <a:pt x="156" y="495"/>
                  <a:pt x="157" y="497"/>
                </a:cubicBezTo>
                <a:cubicBezTo>
                  <a:pt x="154" y="497"/>
                  <a:pt x="154" y="494"/>
                  <a:pt x="153" y="492"/>
                </a:cubicBezTo>
                <a:close/>
                <a:moveTo>
                  <a:pt x="170" y="494"/>
                </a:moveTo>
                <a:cubicBezTo>
                  <a:pt x="172" y="494"/>
                  <a:pt x="170" y="496"/>
                  <a:pt x="171" y="497"/>
                </a:cubicBezTo>
                <a:cubicBezTo>
                  <a:pt x="170" y="497"/>
                  <a:pt x="168" y="497"/>
                  <a:pt x="167" y="497"/>
                </a:cubicBezTo>
                <a:cubicBezTo>
                  <a:pt x="167" y="496"/>
                  <a:pt x="169" y="496"/>
                  <a:pt x="170" y="496"/>
                </a:cubicBezTo>
                <a:cubicBezTo>
                  <a:pt x="170" y="495"/>
                  <a:pt x="170" y="495"/>
                  <a:pt x="170" y="494"/>
                </a:cubicBezTo>
                <a:close/>
                <a:moveTo>
                  <a:pt x="172" y="501"/>
                </a:moveTo>
                <a:cubicBezTo>
                  <a:pt x="171" y="501"/>
                  <a:pt x="170" y="500"/>
                  <a:pt x="171" y="498"/>
                </a:cubicBezTo>
                <a:cubicBezTo>
                  <a:pt x="175" y="498"/>
                  <a:pt x="176" y="497"/>
                  <a:pt x="179" y="497"/>
                </a:cubicBezTo>
                <a:cubicBezTo>
                  <a:pt x="180" y="500"/>
                  <a:pt x="178" y="501"/>
                  <a:pt x="178" y="503"/>
                </a:cubicBezTo>
                <a:cubicBezTo>
                  <a:pt x="176" y="502"/>
                  <a:pt x="175" y="500"/>
                  <a:pt x="174" y="499"/>
                </a:cubicBezTo>
                <a:cubicBezTo>
                  <a:pt x="173" y="500"/>
                  <a:pt x="173" y="502"/>
                  <a:pt x="171" y="502"/>
                </a:cubicBezTo>
                <a:cubicBezTo>
                  <a:pt x="169" y="502"/>
                  <a:pt x="171" y="501"/>
                  <a:pt x="172" y="501"/>
                </a:cubicBezTo>
                <a:close/>
                <a:moveTo>
                  <a:pt x="168" y="499"/>
                </a:moveTo>
                <a:cubicBezTo>
                  <a:pt x="167" y="502"/>
                  <a:pt x="167" y="501"/>
                  <a:pt x="166" y="503"/>
                </a:cubicBezTo>
                <a:cubicBezTo>
                  <a:pt x="165" y="501"/>
                  <a:pt x="164" y="500"/>
                  <a:pt x="163" y="499"/>
                </a:cubicBezTo>
                <a:cubicBezTo>
                  <a:pt x="165" y="497"/>
                  <a:pt x="165" y="500"/>
                  <a:pt x="168" y="499"/>
                </a:cubicBezTo>
                <a:close/>
                <a:moveTo>
                  <a:pt x="98" y="503"/>
                </a:moveTo>
                <a:cubicBezTo>
                  <a:pt x="98" y="505"/>
                  <a:pt x="95" y="504"/>
                  <a:pt x="95" y="505"/>
                </a:cubicBezTo>
                <a:cubicBezTo>
                  <a:pt x="97" y="506"/>
                  <a:pt x="100" y="503"/>
                  <a:pt x="100" y="507"/>
                </a:cubicBezTo>
                <a:cubicBezTo>
                  <a:pt x="97" y="506"/>
                  <a:pt x="98" y="507"/>
                  <a:pt x="94" y="507"/>
                </a:cubicBezTo>
                <a:cubicBezTo>
                  <a:pt x="94" y="505"/>
                  <a:pt x="94" y="503"/>
                  <a:pt x="98" y="503"/>
                </a:cubicBezTo>
                <a:close/>
                <a:moveTo>
                  <a:pt x="104" y="514"/>
                </a:moveTo>
                <a:cubicBezTo>
                  <a:pt x="107" y="513"/>
                  <a:pt x="108" y="516"/>
                  <a:pt x="109" y="514"/>
                </a:cubicBezTo>
                <a:cubicBezTo>
                  <a:pt x="110" y="514"/>
                  <a:pt x="109" y="515"/>
                  <a:pt x="110" y="516"/>
                </a:cubicBezTo>
                <a:cubicBezTo>
                  <a:pt x="109" y="515"/>
                  <a:pt x="109" y="516"/>
                  <a:pt x="109" y="516"/>
                </a:cubicBezTo>
                <a:cubicBezTo>
                  <a:pt x="109" y="514"/>
                  <a:pt x="104" y="516"/>
                  <a:pt x="104" y="514"/>
                </a:cubicBezTo>
                <a:close/>
                <a:moveTo>
                  <a:pt x="101" y="516"/>
                </a:moveTo>
                <a:cubicBezTo>
                  <a:pt x="98" y="514"/>
                  <a:pt x="99" y="516"/>
                  <a:pt x="96" y="516"/>
                </a:cubicBezTo>
                <a:cubicBezTo>
                  <a:pt x="95" y="514"/>
                  <a:pt x="102" y="513"/>
                  <a:pt x="101" y="516"/>
                </a:cubicBezTo>
                <a:close/>
                <a:moveTo>
                  <a:pt x="98" y="519"/>
                </a:moveTo>
                <a:cubicBezTo>
                  <a:pt x="99" y="518"/>
                  <a:pt x="103" y="520"/>
                  <a:pt x="103" y="521"/>
                </a:cubicBezTo>
                <a:cubicBezTo>
                  <a:pt x="100" y="522"/>
                  <a:pt x="100" y="520"/>
                  <a:pt x="98" y="519"/>
                </a:cubicBezTo>
                <a:close/>
                <a:moveTo>
                  <a:pt x="104" y="524"/>
                </a:moveTo>
                <a:cubicBezTo>
                  <a:pt x="104" y="525"/>
                  <a:pt x="103" y="526"/>
                  <a:pt x="103" y="525"/>
                </a:cubicBezTo>
                <a:cubicBezTo>
                  <a:pt x="102" y="525"/>
                  <a:pt x="102" y="526"/>
                  <a:pt x="102" y="527"/>
                </a:cubicBezTo>
                <a:cubicBezTo>
                  <a:pt x="100" y="527"/>
                  <a:pt x="100" y="525"/>
                  <a:pt x="99" y="524"/>
                </a:cubicBezTo>
                <a:cubicBezTo>
                  <a:pt x="101" y="523"/>
                  <a:pt x="103" y="523"/>
                  <a:pt x="104" y="524"/>
                </a:cubicBezTo>
                <a:close/>
                <a:moveTo>
                  <a:pt x="97" y="523"/>
                </a:moveTo>
                <a:cubicBezTo>
                  <a:pt x="98" y="523"/>
                  <a:pt x="97" y="527"/>
                  <a:pt x="94" y="527"/>
                </a:cubicBezTo>
                <a:cubicBezTo>
                  <a:pt x="93" y="526"/>
                  <a:pt x="93" y="525"/>
                  <a:pt x="93" y="524"/>
                </a:cubicBezTo>
                <a:cubicBezTo>
                  <a:pt x="95" y="524"/>
                  <a:pt x="97" y="524"/>
                  <a:pt x="97" y="523"/>
                </a:cubicBezTo>
                <a:close/>
                <a:moveTo>
                  <a:pt x="160" y="527"/>
                </a:moveTo>
                <a:cubicBezTo>
                  <a:pt x="161" y="526"/>
                  <a:pt x="164" y="526"/>
                  <a:pt x="165" y="525"/>
                </a:cubicBezTo>
                <a:cubicBezTo>
                  <a:pt x="166" y="525"/>
                  <a:pt x="165" y="527"/>
                  <a:pt x="167" y="527"/>
                </a:cubicBezTo>
                <a:cubicBezTo>
                  <a:pt x="166" y="528"/>
                  <a:pt x="165" y="527"/>
                  <a:pt x="163" y="528"/>
                </a:cubicBezTo>
                <a:cubicBezTo>
                  <a:pt x="163" y="529"/>
                  <a:pt x="163" y="531"/>
                  <a:pt x="163" y="532"/>
                </a:cubicBezTo>
                <a:cubicBezTo>
                  <a:pt x="162" y="533"/>
                  <a:pt x="161" y="531"/>
                  <a:pt x="160" y="532"/>
                </a:cubicBezTo>
                <a:cubicBezTo>
                  <a:pt x="159" y="531"/>
                  <a:pt x="162" y="529"/>
                  <a:pt x="160" y="527"/>
                </a:cubicBezTo>
                <a:close/>
                <a:moveTo>
                  <a:pt x="99" y="527"/>
                </a:moveTo>
                <a:cubicBezTo>
                  <a:pt x="101" y="528"/>
                  <a:pt x="101" y="529"/>
                  <a:pt x="101" y="530"/>
                </a:cubicBezTo>
                <a:cubicBezTo>
                  <a:pt x="99" y="531"/>
                  <a:pt x="97" y="534"/>
                  <a:pt x="95" y="532"/>
                </a:cubicBezTo>
                <a:cubicBezTo>
                  <a:pt x="95" y="528"/>
                  <a:pt x="99" y="530"/>
                  <a:pt x="99" y="527"/>
                </a:cubicBezTo>
                <a:close/>
                <a:moveTo>
                  <a:pt x="106" y="528"/>
                </a:moveTo>
                <a:cubicBezTo>
                  <a:pt x="108" y="529"/>
                  <a:pt x="104" y="530"/>
                  <a:pt x="106" y="532"/>
                </a:cubicBezTo>
                <a:cubicBezTo>
                  <a:pt x="103" y="532"/>
                  <a:pt x="104" y="529"/>
                  <a:pt x="101" y="528"/>
                </a:cubicBezTo>
                <a:cubicBezTo>
                  <a:pt x="104" y="526"/>
                  <a:pt x="105" y="530"/>
                  <a:pt x="106" y="528"/>
                </a:cubicBezTo>
                <a:close/>
                <a:moveTo>
                  <a:pt x="110" y="529"/>
                </a:moveTo>
                <a:cubicBezTo>
                  <a:pt x="112" y="532"/>
                  <a:pt x="115" y="527"/>
                  <a:pt x="116" y="531"/>
                </a:cubicBezTo>
                <a:cubicBezTo>
                  <a:pt x="114" y="529"/>
                  <a:pt x="112" y="532"/>
                  <a:pt x="115" y="532"/>
                </a:cubicBezTo>
                <a:cubicBezTo>
                  <a:pt x="113" y="534"/>
                  <a:pt x="109" y="531"/>
                  <a:pt x="108" y="530"/>
                </a:cubicBezTo>
                <a:cubicBezTo>
                  <a:pt x="109" y="530"/>
                  <a:pt x="109" y="530"/>
                  <a:pt x="110" y="529"/>
                </a:cubicBezTo>
                <a:close/>
                <a:moveTo>
                  <a:pt x="103" y="543"/>
                </a:moveTo>
                <a:cubicBezTo>
                  <a:pt x="102" y="546"/>
                  <a:pt x="102" y="549"/>
                  <a:pt x="98" y="549"/>
                </a:cubicBezTo>
                <a:cubicBezTo>
                  <a:pt x="100" y="549"/>
                  <a:pt x="98" y="546"/>
                  <a:pt x="101" y="545"/>
                </a:cubicBezTo>
                <a:cubicBezTo>
                  <a:pt x="99" y="545"/>
                  <a:pt x="99" y="545"/>
                  <a:pt x="98" y="543"/>
                </a:cubicBezTo>
                <a:cubicBezTo>
                  <a:pt x="100" y="542"/>
                  <a:pt x="101" y="544"/>
                  <a:pt x="103" y="543"/>
                </a:cubicBezTo>
                <a:close/>
                <a:moveTo>
                  <a:pt x="98" y="540"/>
                </a:moveTo>
                <a:cubicBezTo>
                  <a:pt x="99" y="540"/>
                  <a:pt x="100" y="540"/>
                  <a:pt x="101" y="540"/>
                </a:cubicBezTo>
                <a:cubicBezTo>
                  <a:pt x="99" y="539"/>
                  <a:pt x="100" y="535"/>
                  <a:pt x="97" y="535"/>
                </a:cubicBezTo>
                <a:cubicBezTo>
                  <a:pt x="97" y="533"/>
                  <a:pt x="101" y="534"/>
                  <a:pt x="102" y="532"/>
                </a:cubicBezTo>
                <a:cubicBezTo>
                  <a:pt x="105" y="534"/>
                  <a:pt x="104" y="539"/>
                  <a:pt x="108" y="540"/>
                </a:cubicBezTo>
                <a:cubicBezTo>
                  <a:pt x="107" y="541"/>
                  <a:pt x="105" y="541"/>
                  <a:pt x="104" y="543"/>
                </a:cubicBezTo>
                <a:cubicBezTo>
                  <a:pt x="102" y="542"/>
                  <a:pt x="98" y="542"/>
                  <a:pt x="98" y="540"/>
                </a:cubicBezTo>
                <a:close/>
                <a:moveTo>
                  <a:pt x="125" y="537"/>
                </a:moveTo>
                <a:cubicBezTo>
                  <a:pt x="127" y="538"/>
                  <a:pt x="127" y="537"/>
                  <a:pt x="129" y="538"/>
                </a:cubicBezTo>
                <a:cubicBezTo>
                  <a:pt x="129" y="540"/>
                  <a:pt x="125" y="538"/>
                  <a:pt x="123" y="540"/>
                </a:cubicBezTo>
                <a:cubicBezTo>
                  <a:pt x="121" y="539"/>
                  <a:pt x="126" y="538"/>
                  <a:pt x="125" y="537"/>
                </a:cubicBezTo>
                <a:close/>
                <a:moveTo>
                  <a:pt x="166" y="538"/>
                </a:moveTo>
                <a:cubicBezTo>
                  <a:pt x="169" y="538"/>
                  <a:pt x="170" y="544"/>
                  <a:pt x="166" y="543"/>
                </a:cubicBezTo>
                <a:cubicBezTo>
                  <a:pt x="168" y="541"/>
                  <a:pt x="165" y="541"/>
                  <a:pt x="166" y="538"/>
                </a:cubicBezTo>
                <a:close/>
                <a:moveTo>
                  <a:pt x="124" y="542"/>
                </a:moveTo>
                <a:cubicBezTo>
                  <a:pt x="127" y="543"/>
                  <a:pt x="126" y="546"/>
                  <a:pt x="125" y="547"/>
                </a:cubicBezTo>
                <a:cubicBezTo>
                  <a:pt x="122" y="546"/>
                  <a:pt x="125" y="545"/>
                  <a:pt x="124" y="542"/>
                </a:cubicBezTo>
                <a:close/>
                <a:moveTo>
                  <a:pt x="110" y="551"/>
                </a:moveTo>
                <a:cubicBezTo>
                  <a:pt x="110" y="550"/>
                  <a:pt x="110" y="549"/>
                  <a:pt x="110" y="548"/>
                </a:cubicBezTo>
                <a:cubicBezTo>
                  <a:pt x="113" y="548"/>
                  <a:pt x="112" y="547"/>
                  <a:pt x="114" y="548"/>
                </a:cubicBezTo>
                <a:cubicBezTo>
                  <a:pt x="114" y="549"/>
                  <a:pt x="113" y="548"/>
                  <a:pt x="112" y="549"/>
                </a:cubicBezTo>
                <a:cubicBezTo>
                  <a:pt x="112" y="550"/>
                  <a:pt x="113" y="550"/>
                  <a:pt x="113" y="551"/>
                </a:cubicBezTo>
                <a:cubicBezTo>
                  <a:pt x="114" y="551"/>
                  <a:pt x="115" y="551"/>
                  <a:pt x="115" y="551"/>
                </a:cubicBezTo>
                <a:cubicBezTo>
                  <a:pt x="117" y="553"/>
                  <a:pt x="112" y="551"/>
                  <a:pt x="110" y="551"/>
                </a:cubicBezTo>
                <a:close/>
                <a:moveTo>
                  <a:pt x="98" y="553"/>
                </a:moveTo>
                <a:cubicBezTo>
                  <a:pt x="99" y="553"/>
                  <a:pt x="101" y="552"/>
                  <a:pt x="104" y="552"/>
                </a:cubicBezTo>
                <a:cubicBezTo>
                  <a:pt x="100" y="554"/>
                  <a:pt x="103" y="554"/>
                  <a:pt x="104" y="558"/>
                </a:cubicBezTo>
                <a:cubicBezTo>
                  <a:pt x="101" y="558"/>
                  <a:pt x="101" y="556"/>
                  <a:pt x="102" y="555"/>
                </a:cubicBezTo>
                <a:cubicBezTo>
                  <a:pt x="99" y="556"/>
                  <a:pt x="99" y="554"/>
                  <a:pt x="97" y="554"/>
                </a:cubicBezTo>
                <a:cubicBezTo>
                  <a:pt x="96" y="553"/>
                  <a:pt x="102" y="554"/>
                  <a:pt x="98" y="553"/>
                </a:cubicBezTo>
                <a:close/>
                <a:moveTo>
                  <a:pt x="182" y="556"/>
                </a:moveTo>
                <a:cubicBezTo>
                  <a:pt x="185" y="554"/>
                  <a:pt x="187" y="558"/>
                  <a:pt x="188" y="559"/>
                </a:cubicBezTo>
                <a:cubicBezTo>
                  <a:pt x="188" y="560"/>
                  <a:pt x="186" y="559"/>
                  <a:pt x="185" y="560"/>
                </a:cubicBezTo>
                <a:cubicBezTo>
                  <a:pt x="185" y="558"/>
                  <a:pt x="184" y="556"/>
                  <a:pt x="182" y="556"/>
                </a:cubicBezTo>
                <a:close/>
                <a:moveTo>
                  <a:pt x="113" y="556"/>
                </a:moveTo>
                <a:cubicBezTo>
                  <a:pt x="115" y="557"/>
                  <a:pt x="114" y="556"/>
                  <a:pt x="117" y="556"/>
                </a:cubicBezTo>
                <a:cubicBezTo>
                  <a:pt x="117" y="557"/>
                  <a:pt x="117" y="557"/>
                  <a:pt x="117" y="558"/>
                </a:cubicBezTo>
                <a:cubicBezTo>
                  <a:pt x="113" y="555"/>
                  <a:pt x="114" y="561"/>
                  <a:pt x="111" y="559"/>
                </a:cubicBezTo>
                <a:cubicBezTo>
                  <a:pt x="112" y="558"/>
                  <a:pt x="114" y="558"/>
                  <a:pt x="113" y="556"/>
                </a:cubicBezTo>
                <a:close/>
                <a:moveTo>
                  <a:pt x="103" y="561"/>
                </a:moveTo>
                <a:cubicBezTo>
                  <a:pt x="101" y="559"/>
                  <a:pt x="98" y="562"/>
                  <a:pt x="98" y="558"/>
                </a:cubicBezTo>
                <a:cubicBezTo>
                  <a:pt x="101" y="558"/>
                  <a:pt x="102" y="559"/>
                  <a:pt x="105" y="559"/>
                </a:cubicBezTo>
                <a:cubicBezTo>
                  <a:pt x="104" y="561"/>
                  <a:pt x="107" y="561"/>
                  <a:pt x="107" y="563"/>
                </a:cubicBezTo>
                <a:cubicBezTo>
                  <a:pt x="105" y="561"/>
                  <a:pt x="99" y="565"/>
                  <a:pt x="99" y="561"/>
                </a:cubicBezTo>
                <a:cubicBezTo>
                  <a:pt x="101" y="560"/>
                  <a:pt x="100" y="561"/>
                  <a:pt x="103" y="561"/>
                </a:cubicBezTo>
                <a:close/>
                <a:moveTo>
                  <a:pt x="166" y="562"/>
                </a:moveTo>
                <a:cubicBezTo>
                  <a:pt x="163" y="563"/>
                  <a:pt x="168" y="564"/>
                  <a:pt x="167" y="565"/>
                </a:cubicBezTo>
                <a:cubicBezTo>
                  <a:pt x="164" y="564"/>
                  <a:pt x="167" y="568"/>
                  <a:pt x="164" y="567"/>
                </a:cubicBezTo>
                <a:cubicBezTo>
                  <a:pt x="165" y="565"/>
                  <a:pt x="164" y="562"/>
                  <a:pt x="160" y="564"/>
                </a:cubicBezTo>
                <a:cubicBezTo>
                  <a:pt x="162" y="562"/>
                  <a:pt x="163" y="561"/>
                  <a:pt x="166" y="560"/>
                </a:cubicBezTo>
                <a:cubicBezTo>
                  <a:pt x="164" y="562"/>
                  <a:pt x="169" y="561"/>
                  <a:pt x="168" y="563"/>
                </a:cubicBezTo>
                <a:cubicBezTo>
                  <a:pt x="167" y="563"/>
                  <a:pt x="166" y="563"/>
                  <a:pt x="166" y="562"/>
                </a:cubicBezTo>
                <a:close/>
                <a:moveTo>
                  <a:pt x="115" y="567"/>
                </a:moveTo>
                <a:cubicBezTo>
                  <a:pt x="114" y="567"/>
                  <a:pt x="112" y="567"/>
                  <a:pt x="110" y="566"/>
                </a:cubicBezTo>
                <a:cubicBezTo>
                  <a:pt x="113" y="564"/>
                  <a:pt x="109" y="564"/>
                  <a:pt x="110" y="562"/>
                </a:cubicBezTo>
                <a:cubicBezTo>
                  <a:pt x="110" y="562"/>
                  <a:pt x="111" y="562"/>
                  <a:pt x="111" y="561"/>
                </a:cubicBezTo>
                <a:cubicBezTo>
                  <a:pt x="114" y="562"/>
                  <a:pt x="113" y="567"/>
                  <a:pt x="117" y="567"/>
                </a:cubicBezTo>
                <a:cubicBezTo>
                  <a:pt x="117" y="569"/>
                  <a:pt x="116" y="571"/>
                  <a:pt x="116" y="573"/>
                </a:cubicBezTo>
                <a:cubicBezTo>
                  <a:pt x="114" y="573"/>
                  <a:pt x="114" y="569"/>
                  <a:pt x="114" y="573"/>
                </a:cubicBezTo>
                <a:cubicBezTo>
                  <a:pt x="111" y="572"/>
                  <a:pt x="111" y="568"/>
                  <a:pt x="115" y="567"/>
                </a:cubicBezTo>
                <a:close/>
                <a:moveTo>
                  <a:pt x="175" y="562"/>
                </a:moveTo>
                <a:cubicBezTo>
                  <a:pt x="177" y="562"/>
                  <a:pt x="177" y="565"/>
                  <a:pt x="176" y="565"/>
                </a:cubicBezTo>
                <a:cubicBezTo>
                  <a:pt x="174" y="565"/>
                  <a:pt x="176" y="563"/>
                  <a:pt x="175" y="562"/>
                </a:cubicBezTo>
                <a:close/>
                <a:moveTo>
                  <a:pt x="90" y="564"/>
                </a:moveTo>
                <a:cubicBezTo>
                  <a:pt x="92" y="564"/>
                  <a:pt x="92" y="566"/>
                  <a:pt x="92" y="568"/>
                </a:cubicBezTo>
                <a:cubicBezTo>
                  <a:pt x="88" y="568"/>
                  <a:pt x="89" y="566"/>
                  <a:pt x="90" y="564"/>
                </a:cubicBezTo>
                <a:close/>
                <a:moveTo>
                  <a:pt x="103" y="564"/>
                </a:moveTo>
                <a:cubicBezTo>
                  <a:pt x="105" y="564"/>
                  <a:pt x="105" y="565"/>
                  <a:pt x="106" y="565"/>
                </a:cubicBezTo>
                <a:cubicBezTo>
                  <a:pt x="106" y="566"/>
                  <a:pt x="105" y="566"/>
                  <a:pt x="104" y="567"/>
                </a:cubicBezTo>
                <a:cubicBezTo>
                  <a:pt x="107" y="567"/>
                  <a:pt x="106" y="566"/>
                  <a:pt x="108" y="567"/>
                </a:cubicBezTo>
                <a:cubicBezTo>
                  <a:pt x="107" y="569"/>
                  <a:pt x="110" y="569"/>
                  <a:pt x="108" y="571"/>
                </a:cubicBezTo>
                <a:cubicBezTo>
                  <a:pt x="105" y="570"/>
                  <a:pt x="107" y="570"/>
                  <a:pt x="104" y="571"/>
                </a:cubicBezTo>
                <a:cubicBezTo>
                  <a:pt x="102" y="568"/>
                  <a:pt x="104" y="567"/>
                  <a:pt x="103" y="564"/>
                </a:cubicBezTo>
                <a:close/>
                <a:moveTo>
                  <a:pt x="128" y="573"/>
                </a:moveTo>
                <a:cubicBezTo>
                  <a:pt x="127" y="575"/>
                  <a:pt x="129" y="574"/>
                  <a:pt x="129" y="576"/>
                </a:cubicBezTo>
                <a:cubicBezTo>
                  <a:pt x="131" y="576"/>
                  <a:pt x="130" y="573"/>
                  <a:pt x="130" y="573"/>
                </a:cubicBezTo>
                <a:cubicBezTo>
                  <a:pt x="133" y="572"/>
                  <a:pt x="132" y="576"/>
                  <a:pt x="131" y="576"/>
                </a:cubicBezTo>
                <a:cubicBezTo>
                  <a:pt x="128" y="575"/>
                  <a:pt x="127" y="577"/>
                  <a:pt x="129" y="579"/>
                </a:cubicBezTo>
                <a:cubicBezTo>
                  <a:pt x="126" y="579"/>
                  <a:pt x="126" y="577"/>
                  <a:pt x="123" y="578"/>
                </a:cubicBezTo>
                <a:cubicBezTo>
                  <a:pt x="124" y="577"/>
                  <a:pt x="127" y="574"/>
                  <a:pt x="123" y="574"/>
                </a:cubicBezTo>
                <a:cubicBezTo>
                  <a:pt x="128" y="572"/>
                  <a:pt x="119" y="572"/>
                  <a:pt x="125" y="570"/>
                </a:cubicBezTo>
                <a:cubicBezTo>
                  <a:pt x="125" y="569"/>
                  <a:pt x="124" y="569"/>
                  <a:pt x="123" y="569"/>
                </a:cubicBezTo>
                <a:cubicBezTo>
                  <a:pt x="123" y="568"/>
                  <a:pt x="124" y="566"/>
                  <a:pt x="127" y="567"/>
                </a:cubicBezTo>
                <a:cubicBezTo>
                  <a:pt x="125" y="568"/>
                  <a:pt x="127" y="570"/>
                  <a:pt x="129" y="569"/>
                </a:cubicBezTo>
                <a:cubicBezTo>
                  <a:pt x="128" y="569"/>
                  <a:pt x="128" y="572"/>
                  <a:pt x="128" y="573"/>
                </a:cubicBezTo>
                <a:close/>
                <a:moveTo>
                  <a:pt x="136" y="567"/>
                </a:moveTo>
                <a:cubicBezTo>
                  <a:pt x="138" y="568"/>
                  <a:pt x="137" y="569"/>
                  <a:pt x="135" y="569"/>
                </a:cubicBezTo>
                <a:cubicBezTo>
                  <a:pt x="136" y="570"/>
                  <a:pt x="138" y="569"/>
                  <a:pt x="137" y="571"/>
                </a:cubicBezTo>
                <a:cubicBezTo>
                  <a:pt x="135" y="571"/>
                  <a:pt x="134" y="571"/>
                  <a:pt x="133" y="571"/>
                </a:cubicBezTo>
                <a:cubicBezTo>
                  <a:pt x="133" y="570"/>
                  <a:pt x="133" y="569"/>
                  <a:pt x="133" y="569"/>
                </a:cubicBezTo>
                <a:cubicBezTo>
                  <a:pt x="133" y="568"/>
                  <a:pt x="136" y="569"/>
                  <a:pt x="136" y="567"/>
                </a:cubicBezTo>
                <a:close/>
                <a:moveTo>
                  <a:pt x="174" y="570"/>
                </a:moveTo>
                <a:cubicBezTo>
                  <a:pt x="175" y="570"/>
                  <a:pt x="177" y="571"/>
                  <a:pt x="179" y="571"/>
                </a:cubicBezTo>
                <a:cubicBezTo>
                  <a:pt x="179" y="572"/>
                  <a:pt x="178" y="572"/>
                  <a:pt x="178" y="573"/>
                </a:cubicBezTo>
                <a:cubicBezTo>
                  <a:pt x="175" y="572"/>
                  <a:pt x="177" y="571"/>
                  <a:pt x="173" y="572"/>
                </a:cubicBezTo>
                <a:cubicBezTo>
                  <a:pt x="174" y="571"/>
                  <a:pt x="174" y="571"/>
                  <a:pt x="174" y="570"/>
                </a:cubicBezTo>
                <a:close/>
                <a:moveTo>
                  <a:pt x="109" y="571"/>
                </a:moveTo>
                <a:cubicBezTo>
                  <a:pt x="110" y="571"/>
                  <a:pt x="111" y="572"/>
                  <a:pt x="110" y="573"/>
                </a:cubicBezTo>
                <a:cubicBezTo>
                  <a:pt x="109" y="573"/>
                  <a:pt x="109" y="574"/>
                  <a:pt x="107" y="574"/>
                </a:cubicBezTo>
                <a:cubicBezTo>
                  <a:pt x="106" y="572"/>
                  <a:pt x="108" y="572"/>
                  <a:pt x="109" y="571"/>
                </a:cubicBezTo>
                <a:close/>
                <a:moveTo>
                  <a:pt x="170" y="571"/>
                </a:moveTo>
                <a:cubicBezTo>
                  <a:pt x="174" y="573"/>
                  <a:pt x="171" y="578"/>
                  <a:pt x="168" y="578"/>
                </a:cubicBezTo>
                <a:cubicBezTo>
                  <a:pt x="167" y="575"/>
                  <a:pt x="169" y="574"/>
                  <a:pt x="171" y="573"/>
                </a:cubicBezTo>
                <a:cubicBezTo>
                  <a:pt x="170" y="573"/>
                  <a:pt x="170" y="572"/>
                  <a:pt x="170" y="571"/>
                </a:cubicBezTo>
                <a:close/>
                <a:moveTo>
                  <a:pt x="103" y="573"/>
                </a:moveTo>
                <a:cubicBezTo>
                  <a:pt x="103" y="571"/>
                  <a:pt x="105" y="573"/>
                  <a:pt x="106" y="573"/>
                </a:cubicBezTo>
                <a:cubicBezTo>
                  <a:pt x="106" y="574"/>
                  <a:pt x="106" y="576"/>
                  <a:pt x="104" y="576"/>
                </a:cubicBezTo>
                <a:cubicBezTo>
                  <a:pt x="103" y="575"/>
                  <a:pt x="104" y="575"/>
                  <a:pt x="104" y="574"/>
                </a:cubicBezTo>
                <a:cubicBezTo>
                  <a:pt x="104" y="573"/>
                  <a:pt x="104" y="573"/>
                  <a:pt x="103" y="573"/>
                </a:cubicBezTo>
                <a:close/>
                <a:moveTo>
                  <a:pt x="137" y="573"/>
                </a:moveTo>
                <a:cubicBezTo>
                  <a:pt x="136" y="575"/>
                  <a:pt x="135" y="575"/>
                  <a:pt x="133" y="573"/>
                </a:cubicBezTo>
                <a:cubicBezTo>
                  <a:pt x="133" y="572"/>
                  <a:pt x="136" y="572"/>
                  <a:pt x="137" y="573"/>
                </a:cubicBezTo>
                <a:close/>
                <a:moveTo>
                  <a:pt x="188" y="573"/>
                </a:moveTo>
                <a:cubicBezTo>
                  <a:pt x="189" y="577"/>
                  <a:pt x="192" y="573"/>
                  <a:pt x="196" y="573"/>
                </a:cubicBezTo>
                <a:cubicBezTo>
                  <a:pt x="195" y="575"/>
                  <a:pt x="194" y="577"/>
                  <a:pt x="193" y="580"/>
                </a:cubicBezTo>
                <a:cubicBezTo>
                  <a:pt x="193" y="580"/>
                  <a:pt x="196" y="580"/>
                  <a:pt x="196" y="580"/>
                </a:cubicBezTo>
                <a:cubicBezTo>
                  <a:pt x="197" y="580"/>
                  <a:pt x="196" y="582"/>
                  <a:pt x="197" y="582"/>
                </a:cubicBezTo>
                <a:cubicBezTo>
                  <a:pt x="196" y="582"/>
                  <a:pt x="191" y="584"/>
                  <a:pt x="197" y="584"/>
                </a:cubicBezTo>
                <a:cubicBezTo>
                  <a:pt x="195" y="587"/>
                  <a:pt x="195" y="584"/>
                  <a:pt x="192" y="584"/>
                </a:cubicBezTo>
                <a:cubicBezTo>
                  <a:pt x="190" y="584"/>
                  <a:pt x="194" y="586"/>
                  <a:pt x="191" y="587"/>
                </a:cubicBezTo>
                <a:cubicBezTo>
                  <a:pt x="193" y="587"/>
                  <a:pt x="193" y="586"/>
                  <a:pt x="193" y="585"/>
                </a:cubicBezTo>
                <a:cubicBezTo>
                  <a:pt x="194" y="586"/>
                  <a:pt x="194" y="588"/>
                  <a:pt x="195" y="589"/>
                </a:cubicBezTo>
                <a:cubicBezTo>
                  <a:pt x="190" y="588"/>
                  <a:pt x="189" y="585"/>
                  <a:pt x="188" y="582"/>
                </a:cubicBezTo>
                <a:cubicBezTo>
                  <a:pt x="187" y="582"/>
                  <a:pt x="187" y="582"/>
                  <a:pt x="185" y="582"/>
                </a:cubicBezTo>
                <a:cubicBezTo>
                  <a:pt x="184" y="583"/>
                  <a:pt x="184" y="585"/>
                  <a:pt x="183" y="585"/>
                </a:cubicBezTo>
                <a:cubicBezTo>
                  <a:pt x="180" y="583"/>
                  <a:pt x="185" y="580"/>
                  <a:pt x="189" y="581"/>
                </a:cubicBezTo>
                <a:cubicBezTo>
                  <a:pt x="189" y="582"/>
                  <a:pt x="190" y="582"/>
                  <a:pt x="190" y="584"/>
                </a:cubicBezTo>
                <a:cubicBezTo>
                  <a:pt x="191" y="583"/>
                  <a:pt x="191" y="582"/>
                  <a:pt x="192" y="582"/>
                </a:cubicBezTo>
                <a:cubicBezTo>
                  <a:pt x="189" y="582"/>
                  <a:pt x="190" y="578"/>
                  <a:pt x="189" y="576"/>
                </a:cubicBezTo>
                <a:cubicBezTo>
                  <a:pt x="188" y="576"/>
                  <a:pt x="188" y="577"/>
                  <a:pt x="186" y="577"/>
                </a:cubicBezTo>
                <a:cubicBezTo>
                  <a:pt x="186" y="578"/>
                  <a:pt x="188" y="578"/>
                  <a:pt x="189" y="578"/>
                </a:cubicBezTo>
                <a:cubicBezTo>
                  <a:pt x="189" y="579"/>
                  <a:pt x="188" y="579"/>
                  <a:pt x="188" y="580"/>
                </a:cubicBezTo>
                <a:cubicBezTo>
                  <a:pt x="190" y="579"/>
                  <a:pt x="182" y="578"/>
                  <a:pt x="185" y="580"/>
                </a:cubicBezTo>
                <a:cubicBezTo>
                  <a:pt x="182" y="578"/>
                  <a:pt x="185" y="576"/>
                  <a:pt x="188" y="573"/>
                </a:cubicBezTo>
                <a:close/>
                <a:moveTo>
                  <a:pt x="175" y="573"/>
                </a:moveTo>
                <a:cubicBezTo>
                  <a:pt x="176" y="574"/>
                  <a:pt x="176" y="574"/>
                  <a:pt x="178" y="574"/>
                </a:cubicBezTo>
                <a:cubicBezTo>
                  <a:pt x="178" y="576"/>
                  <a:pt x="176" y="575"/>
                  <a:pt x="174" y="576"/>
                </a:cubicBezTo>
                <a:cubicBezTo>
                  <a:pt x="174" y="574"/>
                  <a:pt x="175" y="574"/>
                  <a:pt x="175" y="573"/>
                </a:cubicBezTo>
                <a:close/>
                <a:moveTo>
                  <a:pt x="212" y="574"/>
                </a:moveTo>
                <a:cubicBezTo>
                  <a:pt x="214" y="574"/>
                  <a:pt x="215" y="576"/>
                  <a:pt x="212" y="576"/>
                </a:cubicBezTo>
                <a:cubicBezTo>
                  <a:pt x="212" y="576"/>
                  <a:pt x="213" y="576"/>
                  <a:pt x="213" y="577"/>
                </a:cubicBezTo>
                <a:cubicBezTo>
                  <a:pt x="216" y="577"/>
                  <a:pt x="215" y="575"/>
                  <a:pt x="216" y="574"/>
                </a:cubicBezTo>
                <a:cubicBezTo>
                  <a:pt x="219" y="575"/>
                  <a:pt x="215" y="577"/>
                  <a:pt x="216" y="579"/>
                </a:cubicBezTo>
                <a:cubicBezTo>
                  <a:pt x="211" y="578"/>
                  <a:pt x="214" y="581"/>
                  <a:pt x="213" y="582"/>
                </a:cubicBezTo>
                <a:cubicBezTo>
                  <a:pt x="209" y="581"/>
                  <a:pt x="212" y="575"/>
                  <a:pt x="212" y="574"/>
                </a:cubicBezTo>
                <a:close/>
                <a:moveTo>
                  <a:pt x="110" y="576"/>
                </a:moveTo>
                <a:cubicBezTo>
                  <a:pt x="114" y="576"/>
                  <a:pt x="113" y="579"/>
                  <a:pt x="116" y="580"/>
                </a:cubicBezTo>
                <a:cubicBezTo>
                  <a:pt x="115" y="582"/>
                  <a:pt x="115" y="582"/>
                  <a:pt x="115" y="584"/>
                </a:cubicBezTo>
                <a:cubicBezTo>
                  <a:pt x="112" y="584"/>
                  <a:pt x="114" y="582"/>
                  <a:pt x="114" y="580"/>
                </a:cubicBezTo>
                <a:cubicBezTo>
                  <a:pt x="112" y="580"/>
                  <a:pt x="112" y="582"/>
                  <a:pt x="111" y="582"/>
                </a:cubicBezTo>
                <a:cubicBezTo>
                  <a:pt x="110" y="580"/>
                  <a:pt x="111" y="578"/>
                  <a:pt x="110" y="576"/>
                </a:cubicBezTo>
                <a:close/>
                <a:moveTo>
                  <a:pt x="107" y="576"/>
                </a:moveTo>
                <a:cubicBezTo>
                  <a:pt x="109" y="573"/>
                  <a:pt x="115" y="576"/>
                  <a:pt x="118" y="574"/>
                </a:cubicBezTo>
                <a:cubicBezTo>
                  <a:pt x="118" y="575"/>
                  <a:pt x="117" y="575"/>
                  <a:pt x="117" y="575"/>
                </a:cubicBezTo>
                <a:cubicBezTo>
                  <a:pt x="116" y="576"/>
                  <a:pt x="118" y="576"/>
                  <a:pt x="117" y="578"/>
                </a:cubicBezTo>
                <a:cubicBezTo>
                  <a:pt x="117" y="577"/>
                  <a:pt x="116" y="577"/>
                  <a:pt x="116" y="578"/>
                </a:cubicBezTo>
                <a:cubicBezTo>
                  <a:pt x="114" y="575"/>
                  <a:pt x="110" y="577"/>
                  <a:pt x="107" y="576"/>
                </a:cubicBezTo>
                <a:close/>
                <a:moveTo>
                  <a:pt x="165" y="574"/>
                </a:moveTo>
                <a:cubicBezTo>
                  <a:pt x="168" y="575"/>
                  <a:pt x="166" y="578"/>
                  <a:pt x="163" y="577"/>
                </a:cubicBezTo>
                <a:cubicBezTo>
                  <a:pt x="163" y="576"/>
                  <a:pt x="164" y="575"/>
                  <a:pt x="165" y="574"/>
                </a:cubicBezTo>
                <a:close/>
                <a:moveTo>
                  <a:pt x="140" y="577"/>
                </a:moveTo>
                <a:cubicBezTo>
                  <a:pt x="142" y="577"/>
                  <a:pt x="143" y="578"/>
                  <a:pt x="142" y="580"/>
                </a:cubicBezTo>
                <a:cubicBezTo>
                  <a:pt x="140" y="580"/>
                  <a:pt x="140" y="579"/>
                  <a:pt x="140" y="577"/>
                </a:cubicBezTo>
                <a:close/>
                <a:moveTo>
                  <a:pt x="109" y="580"/>
                </a:moveTo>
                <a:cubicBezTo>
                  <a:pt x="107" y="583"/>
                  <a:pt x="112" y="583"/>
                  <a:pt x="111" y="586"/>
                </a:cubicBezTo>
                <a:cubicBezTo>
                  <a:pt x="110" y="586"/>
                  <a:pt x="109" y="587"/>
                  <a:pt x="109" y="587"/>
                </a:cubicBezTo>
                <a:cubicBezTo>
                  <a:pt x="107" y="586"/>
                  <a:pt x="107" y="586"/>
                  <a:pt x="104" y="587"/>
                </a:cubicBezTo>
                <a:cubicBezTo>
                  <a:pt x="104" y="585"/>
                  <a:pt x="102" y="583"/>
                  <a:pt x="104" y="582"/>
                </a:cubicBezTo>
                <a:cubicBezTo>
                  <a:pt x="104" y="581"/>
                  <a:pt x="102" y="581"/>
                  <a:pt x="102" y="582"/>
                </a:cubicBezTo>
                <a:cubicBezTo>
                  <a:pt x="99" y="580"/>
                  <a:pt x="104" y="578"/>
                  <a:pt x="106" y="578"/>
                </a:cubicBezTo>
                <a:cubicBezTo>
                  <a:pt x="106" y="581"/>
                  <a:pt x="105" y="580"/>
                  <a:pt x="109" y="580"/>
                </a:cubicBezTo>
                <a:close/>
                <a:moveTo>
                  <a:pt x="135" y="578"/>
                </a:moveTo>
                <a:cubicBezTo>
                  <a:pt x="138" y="578"/>
                  <a:pt x="139" y="582"/>
                  <a:pt x="138" y="583"/>
                </a:cubicBezTo>
                <a:cubicBezTo>
                  <a:pt x="136" y="582"/>
                  <a:pt x="135" y="581"/>
                  <a:pt x="135" y="578"/>
                </a:cubicBezTo>
                <a:close/>
                <a:moveTo>
                  <a:pt x="171" y="578"/>
                </a:moveTo>
                <a:cubicBezTo>
                  <a:pt x="175" y="581"/>
                  <a:pt x="170" y="582"/>
                  <a:pt x="166" y="583"/>
                </a:cubicBezTo>
                <a:cubicBezTo>
                  <a:pt x="167" y="581"/>
                  <a:pt x="170" y="581"/>
                  <a:pt x="171" y="578"/>
                </a:cubicBezTo>
                <a:close/>
                <a:moveTo>
                  <a:pt x="127" y="582"/>
                </a:moveTo>
                <a:cubicBezTo>
                  <a:pt x="130" y="580"/>
                  <a:pt x="130" y="584"/>
                  <a:pt x="129" y="586"/>
                </a:cubicBezTo>
                <a:cubicBezTo>
                  <a:pt x="127" y="585"/>
                  <a:pt x="128" y="585"/>
                  <a:pt x="125" y="585"/>
                </a:cubicBezTo>
                <a:cubicBezTo>
                  <a:pt x="125" y="584"/>
                  <a:pt x="129" y="582"/>
                  <a:pt x="127" y="582"/>
                </a:cubicBezTo>
                <a:close/>
                <a:moveTo>
                  <a:pt x="100" y="585"/>
                </a:moveTo>
                <a:cubicBezTo>
                  <a:pt x="98" y="585"/>
                  <a:pt x="100" y="588"/>
                  <a:pt x="98" y="588"/>
                </a:cubicBezTo>
                <a:cubicBezTo>
                  <a:pt x="95" y="588"/>
                  <a:pt x="99" y="585"/>
                  <a:pt x="98" y="583"/>
                </a:cubicBezTo>
                <a:cubicBezTo>
                  <a:pt x="99" y="584"/>
                  <a:pt x="101" y="585"/>
                  <a:pt x="103" y="585"/>
                </a:cubicBezTo>
                <a:cubicBezTo>
                  <a:pt x="103" y="587"/>
                  <a:pt x="100" y="586"/>
                  <a:pt x="100" y="585"/>
                </a:cubicBezTo>
                <a:close/>
                <a:moveTo>
                  <a:pt x="120" y="585"/>
                </a:moveTo>
                <a:cubicBezTo>
                  <a:pt x="119" y="586"/>
                  <a:pt x="118" y="587"/>
                  <a:pt x="116" y="588"/>
                </a:cubicBezTo>
                <a:cubicBezTo>
                  <a:pt x="114" y="587"/>
                  <a:pt x="117" y="585"/>
                  <a:pt x="120" y="585"/>
                </a:cubicBezTo>
                <a:close/>
                <a:moveTo>
                  <a:pt x="135" y="587"/>
                </a:moveTo>
                <a:cubicBezTo>
                  <a:pt x="136" y="587"/>
                  <a:pt x="137" y="587"/>
                  <a:pt x="138" y="587"/>
                </a:cubicBezTo>
                <a:cubicBezTo>
                  <a:pt x="137" y="590"/>
                  <a:pt x="141" y="591"/>
                  <a:pt x="138" y="593"/>
                </a:cubicBezTo>
                <a:cubicBezTo>
                  <a:pt x="136" y="592"/>
                  <a:pt x="136" y="591"/>
                  <a:pt x="135" y="587"/>
                </a:cubicBezTo>
                <a:close/>
                <a:moveTo>
                  <a:pt x="102" y="588"/>
                </a:moveTo>
                <a:cubicBezTo>
                  <a:pt x="102" y="589"/>
                  <a:pt x="107" y="588"/>
                  <a:pt x="106" y="590"/>
                </a:cubicBezTo>
                <a:cubicBezTo>
                  <a:pt x="104" y="590"/>
                  <a:pt x="101" y="590"/>
                  <a:pt x="102" y="588"/>
                </a:cubicBezTo>
                <a:close/>
                <a:moveTo>
                  <a:pt x="102" y="593"/>
                </a:moveTo>
                <a:cubicBezTo>
                  <a:pt x="99" y="592"/>
                  <a:pt x="100" y="594"/>
                  <a:pt x="98" y="593"/>
                </a:cubicBezTo>
                <a:cubicBezTo>
                  <a:pt x="97" y="591"/>
                  <a:pt x="102" y="589"/>
                  <a:pt x="102" y="593"/>
                </a:cubicBezTo>
                <a:close/>
                <a:moveTo>
                  <a:pt x="129" y="591"/>
                </a:moveTo>
                <a:cubicBezTo>
                  <a:pt x="129" y="595"/>
                  <a:pt x="133" y="594"/>
                  <a:pt x="135" y="597"/>
                </a:cubicBezTo>
                <a:cubicBezTo>
                  <a:pt x="132" y="598"/>
                  <a:pt x="129" y="595"/>
                  <a:pt x="127" y="593"/>
                </a:cubicBezTo>
                <a:cubicBezTo>
                  <a:pt x="127" y="592"/>
                  <a:pt x="129" y="593"/>
                  <a:pt x="129" y="591"/>
                </a:cubicBezTo>
                <a:close/>
                <a:moveTo>
                  <a:pt x="172" y="601"/>
                </a:moveTo>
                <a:cubicBezTo>
                  <a:pt x="173" y="601"/>
                  <a:pt x="173" y="602"/>
                  <a:pt x="173" y="602"/>
                </a:cubicBezTo>
                <a:cubicBezTo>
                  <a:pt x="174" y="602"/>
                  <a:pt x="175" y="601"/>
                  <a:pt x="175" y="600"/>
                </a:cubicBezTo>
                <a:cubicBezTo>
                  <a:pt x="176" y="600"/>
                  <a:pt x="177" y="601"/>
                  <a:pt x="177" y="602"/>
                </a:cubicBezTo>
                <a:cubicBezTo>
                  <a:pt x="179" y="602"/>
                  <a:pt x="177" y="599"/>
                  <a:pt x="180" y="600"/>
                </a:cubicBezTo>
                <a:cubicBezTo>
                  <a:pt x="179" y="599"/>
                  <a:pt x="175" y="597"/>
                  <a:pt x="174" y="598"/>
                </a:cubicBezTo>
                <a:cubicBezTo>
                  <a:pt x="171" y="595"/>
                  <a:pt x="181" y="596"/>
                  <a:pt x="180" y="593"/>
                </a:cubicBezTo>
                <a:cubicBezTo>
                  <a:pt x="182" y="592"/>
                  <a:pt x="183" y="593"/>
                  <a:pt x="184" y="593"/>
                </a:cubicBezTo>
                <a:cubicBezTo>
                  <a:pt x="184" y="595"/>
                  <a:pt x="179" y="596"/>
                  <a:pt x="184" y="596"/>
                </a:cubicBezTo>
                <a:cubicBezTo>
                  <a:pt x="181" y="599"/>
                  <a:pt x="184" y="600"/>
                  <a:pt x="181" y="602"/>
                </a:cubicBezTo>
                <a:cubicBezTo>
                  <a:pt x="181" y="603"/>
                  <a:pt x="183" y="603"/>
                  <a:pt x="184" y="603"/>
                </a:cubicBezTo>
                <a:cubicBezTo>
                  <a:pt x="180" y="605"/>
                  <a:pt x="186" y="612"/>
                  <a:pt x="181" y="614"/>
                </a:cubicBezTo>
                <a:cubicBezTo>
                  <a:pt x="184" y="615"/>
                  <a:pt x="182" y="617"/>
                  <a:pt x="185" y="617"/>
                </a:cubicBezTo>
                <a:cubicBezTo>
                  <a:pt x="182" y="621"/>
                  <a:pt x="186" y="623"/>
                  <a:pt x="184" y="628"/>
                </a:cubicBezTo>
                <a:cubicBezTo>
                  <a:pt x="183" y="628"/>
                  <a:pt x="183" y="628"/>
                  <a:pt x="182" y="628"/>
                </a:cubicBezTo>
                <a:cubicBezTo>
                  <a:pt x="182" y="627"/>
                  <a:pt x="182" y="627"/>
                  <a:pt x="181" y="627"/>
                </a:cubicBezTo>
                <a:cubicBezTo>
                  <a:pt x="185" y="625"/>
                  <a:pt x="180" y="623"/>
                  <a:pt x="179" y="621"/>
                </a:cubicBezTo>
                <a:cubicBezTo>
                  <a:pt x="182" y="620"/>
                  <a:pt x="182" y="614"/>
                  <a:pt x="179" y="612"/>
                </a:cubicBezTo>
                <a:cubicBezTo>
                  <a:pt x="179" y="613"/>
                  <a:pt x="179" y="617"/>
                  <a:pt x="174" y="618"/>
                </a:cubicBezTo>
                <a:cubicBezTo>
                  <a:pt x="174" y="617"/>
                  <a:pt x="175" y="616"/>
                  <a:pt x="175" y="615"/>
                </a:cubicBezTo>
                <a:cubicBezTo>
                  <a:pt x="174" y="616"/>
                  <a:pt x="174" y="617"/>
                  <a:pt x="172" y="617"/>
                </a:cubicBezTo>
                <a:cubicBezTo>
                  <a:pt x="171" y="613"/>
                  <a:pt x="176" y="614"/>
                  <a:pt x="177" y="612"/>
                </a:cubicBezTo>
                <a:cubicBezTo>
                  <a:pt x="175" y="612"/>
                  <a:pt x="174" y="610"/>
                  <a:pt x="171" y="610"/>
                </a:cubicBezTo>
                <a:cubicBezTo>
                  <a:pt x="170" y="608"/>
                  <a:pt x="174" y="607"/>
                  <a:pt x="173" y="609"/>
                </a:cubicBezTo>
                <a:cubicBezTo>
                  <a:pt x="175" y="610"/>
                  <a:pt x="175" y="606"/>
                  <a:pt x="172" y="607"/>
                </a:cubicBezTo>
                <a:cubicBezTo>
                  <a:pt x="175" y="606"/>
                  <a:pt x="174" y="606"/>
                  <a:pt x="175" y="604"/>
                </a:cubicBezTo>
                <a:cubicBezTo>
                  <a:pt x="174" y="603"/>
                  <a:pt x="172" y="603"/>
                  <a:pt x="172" y="601"/>
                </a:cubicBezTo>
                <a:close/>
                <a:moveTo>
                  <a:pt x="172" y="598"/>
                </a:moveTo>
                <a:cubicBezTo>
                  <a:pt x="170" y="598"/>
                  <a:pt x="171" y="600"/>
                  <a:pt x="168" y="599"/>
                </a:cubicBezTo>
                <a:cubicBezTo>
                  <a:pt x="168" y="598"/>
                  <a:pt x="169" y="597"/>
                  <a:pt x="169" y="596"/>
                </a:cubicBezTo>
                <a:cubicBezTo>
                  <a:pt x="171" y="596"/>
                  <a:pt x="172" y="597"/>
                  <a:pt x="172" y="598"/>
                </a:cubicBezTo>
                <a:cubicBezTo>
                  <a:pt x="172" y="599"/>
                  <a:pt x="172" y="598"/>
                  <a:pt x="172" y="598"/>
                </a:cubicBezTo>
                <a:close/>
                <a:moveTo>
                  <a:pt x="216" y="596"/>
                </a:moveTo>
                <a:cubicBezTo>
                  <a:pt x="222" y="598"/>
                  <a:pt x="214" y="600"/>
                  <a:pt x="212" y="600"/>
                </a:cubicBezTo>
                <a:cubicBezTo>
                  <a:pt x="211" y="597"/>
                  <a:pt x="218" y="600"/>
                  <a:pt x="216" y="596"/>
                </a:cubicBezTo>
                <a:close/>
                <a:moveTo>
                  <a:pt x="129" y="597"/>
                </a:moveTo>
                <a:cubicBezTo>
                  <a:pt x="129" y="598"/>
                  <a:pt x="128" y="598"/>
                  <a:pt x="128" y="598"/>
                </a:cubicBezTo>
                <a:cubicBezTo>
                  <a:pt x="125" y="599"/>
                  <a:pt x="129" y="600"/>
                  <a:pt x="127" y="601"/>
                </a:cubicBezTo>
                <a:cubicBezTo>
                  <a:pt x="126" y="600"/>
                  <a:pt x="125" y="599"/>
                  <a:pt x="125" y="598"/>
                </a:cubicBezTo>
                <a:cubicBezTo>
                  <a:pt x="127" y="598"/>
                  <a:pt x="127" y="597"/>
                  <a:pt x="129" y="597"/>
                </a:cubicBezTo>
                <a:close/>
                <a:moveTo>
                  <a:pt x="211" y="607"/>
                </a:moveTo>
                <a:cubicBezTo>
                  <a:pt x="214" y="608"/>
                  <a:pt x="218" y="611"/>
                  <a:pt x="213" y="611"/>
                </a:cubicBezTo>
                <a:cubicBezTo>
                  <a:pt x="214" y="609"/>
                  <a:pt x="210" y="610"/>
                  <a:pt x="211" y="607"/>
                </a:cubicBezTo>
                <a:close/>
                <a:moveTo>
                  <a:pt x="170" y="663"/>
                </a:moveTo>
                <a:cubicBezTo>
                  <a:pt x="173" y="663"/>
                  <a:pt x="171" y="666"/>
                  <a:pt x="171" y="667"/>
                </a:cubicBezTo>
                <a:cubicBezTo>
                  <a:pt x="169" y="667"/>
                  <a:pt x="170" y="664"/>
                  <a:pt x="170" y="663"/>
                </a:cubicBezTo>
                <a:close/>
              </a:path>
            </a:pathLst>
          </a:custGeom>
          <a:gradFill>
            <a:gsLst>
              <a:gs pos="0">
                <a:srgbClr val="6C8497"/>
              </a:gs>
              <a:gs pos="80000">
                <a:srgbClr val="627B90"/>
              </a:gs>
              <a:gs pos="0">
                <a:schemeClr val="bg1"/>
              </a:gs>
            </a:gsLst>
            <a:lin ang="16200000" scaled="1"/>
          </a:gradFill>
          <a:ln>
            <a:noFill/>
          </a:ln>
        </p:spPr>
        <p:txBody>
          <a:bodyPr vert="horz" wrap="square" lIns="91440" tIns="45720" rIns="91440" bIns="45720" numCol="1" anchor="t" anchorCtr="0" compatLnSpc="1"/>
          <a:lstStyle/>
          <a:p>
            <a:endParaRPr lang="zh-CN" altLang="en-US">
              <a:solidFill>
                <a:prstClr val="black"/>
              </a:solidFill>
            </a:endParaRPr>
          </a:p>
        </p:txBody>
      </p:sp>
      <p:sp>
        <p:nvSpPr>
          <p:cNvPr id="3" name="矩形 2"/>
          <p:cNvSpPr/>
          <p:nvPr/>
        </p:nvSpPr>
        <p:spPr>
          <a:xfrm>
            <a:off x="541881" y="1034366"/>
            <a:ext cx="1411783" cy="523220"/>
          </a:xfrm>
          <a:prstGeom prst="rect">
            <a:avLst/>
          </a:prstGeom>
        </p:spPr>
        <p:txBody>
          <a:bodyPr wrap="square">
            <a:spAutoFit/>
          </a:bodyPr>
          <a:lstStyle/>
          <a:p>
            <a:pPr algn="ctr"/>
            <a:r>
              <a:rPr lang="zh-CN" altLang="en-US" sz="2800" b="1" dirty="0" smtClean="0">
                <a:solidFill>
                  <a:prstClr val="white"/>
                </a:solidFill>
                <a:latin typeface="微软雅黑" panose="020B0503020204020204" pitchFamily="34" charset="-122"/>
              </a:rPr>
              <a:t>第</a:t>
            </a:r>
            <a:r>
              <a:rPr lang="en-US" altLang="zh-CN" sz="2800" b="1" dirty="0" smtClean="0">
                <a:solidFill>
                  <a:prstClr val="white"/>
                </a:solidFill>
                <a:latin typeface="微软雅黑" panose="020B0503020204020204" pitchFamily="34" charset="-122"/>
              </a:rPr>
              <a:t>21</a:t>
            </a:r>
            <a:r>
              <a:rPr lang="zh-CN" altLang="en-US" sz="2800" b="1" dirty="0" smtClean="0">
                <a:solidFill>
                  <a:prstClr val="white"/>
                </a:solidFill>
                <a:latin typeface="微软雅黑" panose="020B0503020204020204" pitchFamily="34" charset="-122"/>
              </a:rPr>
              <a:t>讲</a:t>
            </a:r>
            <a:endParaRPr lang="zh-CN" altLang="en-US" sz="2800" dirty="0">
              <a:solidFill>
                <a:prstClr val="white"/>
              </a:solidFill>
            </a:endParaRPr>
          </a:p>
        </p:txBody>
      </p:sp>
      <p:sp>
        <p:nvSpPr>
          <p:cNvPr id="4" name="矩形 3"/>
          <p:cNvSpPr/>
          <p:nvPr/>
        </p:nvSpPr>
        <p:spPr>
          <a:xfrm>
            <a:off x="1884268" y="2262740"/>
            <a:ext cx="8421876" cy="951030"/>
          </a:xfrm>
          <a:prstGeom prst="rect">
            <a:avLst/>
          </a:prstGeom>
          <a:noFill/>
        </p:spPr>
        <p:txBody>
          <a:bodyPr wrap="square">
            <a:spAutoFit/>
          </a:bodyPr>
          <a:lstStyle/>
          <a:p>
            <a:pPr algn="ctr">
              <a:lnSpc>
                <a:spcPct val="130000"/>
              </a:lnSpc>
            </a:pPr>
            <a:r>
              <a:rPr lang="zh-CN" altLang="zh-CN" sz="4800" b="1" spc="300" dirty="0">
                <a:solidFill>
                  <a:prstClr val="black"/>
                </a:solidFill>
                <a:latin typeface="微软雅黑" panose="020B0503020204020204" pitchFamily="34" charset="-122"/>
                <a:ea typeface="微软雅黑" panose="020B0503020204020204" pitchFamily="34" charset="-122"/>
              </a:rPr>
              <a:t>全球航路的开辟及影响</a:t>
            </a:r>
            <a:endParaRPr lang="zh-CN" altLang="zh-CN" sz="4800" b="1" spc="300" dirty="0">
              <a:solidFill>
                <a:prstClr val="black"/>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500212" y="757362"/>
            <a:ext cx="11189989" cy="669158"/>
          </a:xfrm>
          <a:prstGeom prst="rect">
            <a:avLst/>
          </a:prstGeom>
        </p:spPr>
        <p:txBody>
          <a:bodyPr wrap="square">
            <a:spAutoFit/>
          </a:bodyPr>
          <a:lstStyle/>
          <a:p>
            <a:pPr algn="just">
              <a:lnSpc>
                <a:spcPct val="150000"/>
              </a:lnSpc>
              <a:spcAft>
                <a:spcPts val="0"/>
              </a:spcAft>
            </a:pPr>
            <a:r>
              <a:rPr lang="zh-CN" altLang="zh-CN" sz="2800" b="1"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史料二</a:t>
            </a:r>
            <a:endParaRPr lang="zh-CN" altLang="zh-CN" sz="1050" b="1" kern="100" dirty="0">
              <a:solidFill>
                <a:srgbClr val="C00000"/>
              </a:solidFill>
              <a:effectLst/>
              <a:latin typeface="宋体" panose="02010600030101010101" pitchFamily="2" charset="-122"/>
              <a:ea typeface="宋体" panose="02010600030101010101" pitchFamily="2" charset="-122"/>
              <a:cs typeface="Courier New" panose="02070309020205020404" pitchFamily="49" charset="0"/>
            </a:endParaRPr>
          </a:p>
        </p:txBody>
      </p:sp>
      <p:pic>
        <p:nvPicPr>
          <p:cNvPr id="12290" name="Picture 2" descr="21-7"/>
          <p:cNvPicPr>
            <a:picLocks noChangeAspect="1" noChangeArrowheads="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07975" y="1735554"/>
            <a:ext cx="8574463" cy="4070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463610" y="3268935"/>
            <a:ext cx="11407208" cy="1384995"/>
          </a:xfrm>
          <a:prstGeom prst="rect">
            <a:avLst/>
          </a:prstGeom>
        </p:spPr>
        <p:txBody>
          <a:bodyPr wrap="square">
            <a:spAutoFit/>
          </a:bodyPr>
          <a:lstStyle/>
          <a:p>
            <a:pPr algn="just">
              <a:lnSpc>
                <a:spcPct val="150000"/>
              </a:lnSpc>
              <a:spcAft>
                <a:spcPts val="0"/>
              </a:spcAft>
            </a:pP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试答：</a:t>
            </a:r>
            <a:r>
              <a:rPr lang="en-US" altLang="zh-CN" sz="2800" kern="100" dirty="0" smtClean="0">
                <a:latin typeface="Times New Roman" panose="02020603050405020304" pitchFamily="18" charset="0"/>
                <a:ea typeface="方正中等线简体" panose="03000509000000000000" pitchFamily="65" charset="-122"/>
                <a:cs typeface="Courier New" panose="02070309020205020404" pitchFamily="49" charset="0"/>
              </a:rPr>
              <a:t>_________________________________________________________</a:t>
            </a:r>
            <a:endParaRPr lang="en-US" altLang="zh-CN" sz="2800" kern="100" dirty="0" smtClean="0">
              <a:latin typeface="Times New Roman" panose="02020603050405020304" pitchFamily="18" charset="0"/>
              <a:ea typeface="方正中等线简体" panose="03000509000000000000" pitchFamily="65" charset="-122"/>
              <a:cs typeface="Courier New" panose="02070309020205020404" pitchFamily="49" charset="0"/>
            </a:endParaRPr>
          </a:p>
          <a:p>
            <a:pPr algn="just">
              <a:lnSpc>
                <a:spcPct val="150000"/>
              </a:lnSpc>
            </a:pPr>
            <a:r>
              <a:rPr lang="en-US" altLang="zh-CN" sz="2800" kern="100" dirty="0" smtClean="0">
                <a:solidFill>
                  <a:prstClr val="black"/>
                </a:solidFill>
                <a:latin typeface="Times New Roman" panose="02020603050405020304" pitchFamily="18" charset="0"/>
                <a:ea typeface="方正中等线简体" panose="03000509000000000000" pitchFamily="65" charset="-122"/>
                <a:cs typeface="Courier New" panose="02070309020205020404" pitchFamily="49" charset="0"/>
              </a:rPr>
              <a:t>_______________________________________________________________</a:t>
            </a:r>
            <a:endParaRPr lang="en-US" altLang="zh-CN" sz="2800" kern="100" dirty="0">
              <a:latin typeface="宋体" panose="02010600030101010101" pitchFamily="2" charset="-122"/>
              <a:ea typeface="宋体" panose="02010600030101010101" pitchFamily="2" charset="-122"/>
              <a:cs typeface="Courier New" panose="02070309020205020404" pitchFamily="49" charset="0"/>
            </a:endParaRPr>
          </a:p>
        </p:txBody>
      </p:sp>
      <p:sp>
        <p:nvSpPr>
          <p:cNvPr id="9" name="矩形 8"/>
          <p:cNvSpPr/>
          <p:nvPr/>
        </p:nvSpPr>
        <p:spPr>
          <a:xfrm>
            <a:off x="463610" y="1557586"/>
            <a:ext cx="11407208" cy="664477"/>
          </a:xfrm>
          <a:prstGeom prst="rect">
            <a:avLst/>
          </a:prstGeom>
        </p:spPr>
        <p:txBody>
          <a:bodyPr wrap="square">
            <a:spAutoFit/>
          </a:bodyPr>
          <a:lstStyle/>
          <a:p>
            <a:pPr algn="just">
              <a:lnSpc>
                <a:spcPct val="150000"/>
              </a:lnSpc>
              <a:spcAft>
                <a:spcPts val="0"/>
              </a:spcAft>
            </a:pPr>
            <a:r>
              <a:rPr lang="zh-CN" altLang="zh-CN" sz="2800" kern="1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思考：</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结合所学知识，以</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交流与联系</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为主题，解读史料二。</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6" name="矩形 5"/>
          <p:cNvSpPr/>
          <p:nvPr/>
        </p:nvSpPr>
        <p:spPr>
          <a:xfrm>
            <a:off x="622598" y="3199106"/>
            <a:ext cx="10925575" cy="1310808"/>
          </a:xfrm>
          <a:prstGeom prst="rect">
            <a:avLst/>
          </a:prstGeom>
        </p:spPr>
        <p:txBody>
          <a:bodyPr wrap="square">
            <a:spAutoFit/>
          </a:bodyPr>
          <a:lstStyle/>
          <a:p>
            <a:pPr algn="just">
              <a:lnSpc>
                <a:spcPct val="150000"/>
              </a:lnSpc>
              <a:spcAft>
                <a:spcPts val="0"/>
              </a:spcAft>
            </a:pPr>
            <a:r>
              <a:rPr lang="en-US" altLang="zh-CN" sz="2800" kern="1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kern="1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解读</a:t>
            </a:r>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：新航路开辟；新旧世界</a:t>
            </a:r>
            <a:r>
              <a:rPr lang="en-US" altLang="zh-CN" sz="2800" kern="100" dirty="0">
                <a:solidFill>
                  <a:srgbClr val="C00000"/>
                </a:solidFill>
                <a:latin typeface="Times New Roman" panose="02020603050405020304" pitchFamily="18" charset="0"/>
                <a:ea typeface="方正中等线简体" panose="03000509000000000000" pitchFamily="65" charset="-122"/>
              </a:rPr>
              <a:t>(</a:t>
            </a:r>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或新旧大陆</a:t>
            </a:r>
            <a:r>
              <a:rPr lang="en-US" altLang="zh-CN" sz="2800" kern="100" dirty="0">
                <a:solidFill>
                  <a:srgbClr val="C00000"/>
                </a:solidFill>
                <a:latin typeface="Times New Roman" panose="02020603050405020304" pitchFamily="18" charset="0"/>
                <a:ea typeface="方正中等线简体" panose="03000509000000000000" pitchFamily="65" charset="-122"/>
              </a:rPr>
              <a:t>)</a:t>
            </a:r>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之间物种交流、疾病传播；物种交流密切了各地区联系；疾病传播给人类带来灾难。</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500212" y="901378"/>
            <a:ext cx="11189989" cy="4616648"/>
          </a:xfrm>
          <a:prstGeom prst="rect">
            <a:avLst/>
          </a:prstGeom>
        </p:spPr>
        <p:txBody>
          <a:bodyPr wrap="square">
            <a:spAutoFit/>
          </a:bodyPr>
          <a:lstStyle/>
          <a:p>
            <a:pPr algn="just">
              <a:lnSpc>
                <a:spcPct val="150000"/>
              </a:lnSpc>
              <a:spcAft>
                <a:spcPts val="0"/>
              </a:spcAft>
            </a:pPr>
            <a:r>
              <a:rPr lang="en-US" altLang="zh-CN" sz="2800" b="1" kern="100" dirty="0">
                <a:solidFill>
                  <a:srgbClr val="0070C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b="1" kern="100" dirty="0">
                <a:solidFill>
                  <a:srgbClr val="0070C0"/>
                </a:solidFill>
                <a:latin typeface="Times New Roman" panose="02020603050405020304" pitchFamily="18" charset="0"/>
                <a:ea typeface="方正中等线简体" panose="03000509000000000000" pitchFamily="65" charset="-122"/>
                <a:cs typeface="Times New Roman" panose="02020603050405020304" pitchFamily="18" charset="0"/>
              </a:rPr>
              <a:t>新航路开辟后全球性流动以及人类认识世界视野和能力的改变</a:t>
            </a:r>
            <a:endParaRPr lang="zh-CN" altLang="zh-CN" sz="2800" b="1" kern="100" dirty="0">
              <a:solidFill>
                <a:srgbClr val="0070C0"/>
              </a:solidFill>
              <a:latin typeface="Times New Roman" panose="02020603050405020304" pitchFamily="18" charset="0"/>
              <a:ea typeface="方正中等线简体" panose="03000509000000000000" pitchFamily="65" charset="-122"/>
              <a:cs typeface="Times New Roman" panose="02020603050405020304" pitchFamily="18" charset="0"/>
            </a:endParaRPr>
          </a:p>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(1)</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新航路开辟引发的全球性的流动</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①</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哥伦布大交换：哥伦布首次航行到达美洲，开启了旧大陆与新大陆之间的往来，这一横跨东西半球的</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交换</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改变了欧洲人、美洲人、非洲人及亚洲人的生活方式。</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②</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动植物的交换：欧洲人把欧亚大陆的家畜、农作物、水果等引入美洲；美洲的特产马铃薯、玉米、番茄等也流向世界各地</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500212" y="901378"/>
            <a:ext cx="11189989" cy="4616648"/>
          </a:xfrm>
          <a:prstGeom prst="rect">
            <a:avLst/>
          </a:prstGeom>
        </p:spPr>
        <p:txBody>
          <a:bodyPr wrap="square">
            <a:spAutoFit/>
          </a:bodyPr>
          <a:lstStyle/>
          <a:p>
            <a:pPr algn="just">
              <a:lnSpc>
                <a:spcPct val="150000"/>
              </a:lnSpc>
              <a:spcAft>
                <a:spcPts val="0"/>
              </a:spcAft>
            </a:pPr>
            <a:r>
              <a:rPr lang="en-US" altLang="zh-CN" sz="2800" kern="100" dirty="0" smtClean="0">
                <a:latin typeface="宋体" panose="02010600030101010101" pitchFamily="2" charset="-122"/>
                <a:ea typeface="方正中等线简体" panose="03000509000000000000" pitchFamily="65" charset="-122"/>
                <a:cs typeface="Times New Roman" panose="02020603050405020304" pitchFamily="18" charset="0"/>
              </a:rPr>
              <a:t>③</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商品的世界性流动：葡萄牙形成以澳门为主要中转站的海上贸易网络；西班牙经营横跨太平洋的贸易；日本与美洲的白银大量流入中国，进一步刺激了中国东南沿海地区经济的发展，一个围绕白银输入中国的贸易网络也逐渐形成。</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④</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人口的迁移：新航路开辟后，美洲成为世界上族群混合程度很高的地区，大洋洲、非洲和亚洲等地区也都有族群混合现象。</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⑤</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疾病的跨界传播：人口和动物的全球流动导致了各种疾病的传播</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444262" y="549474"/>
            <a:ext cx="11301889" cy="5188793"/>
          </a:xfrm>
          <a:prstGeom prst="rect">
            <a:avLst/>
          </a:prstGeom>
        </p:spPr>
        <p:txBody>
          <a:bodyPr wrap="square">
            <a:spAutoFit/>
          </a:bodyPr>
          <a:lstStyle/>
          <a:p>
            <a:pPr algn="just">
              <a:lnSpc>
                <a:spcPct val="150000"/>
              </a:lnSpc>
              <a:spcAft>
                <a:spcPts val="0"/>
              </a:spcAft>
            </a:pPr>
            <a:r>
              <a:rPr lang="en-US" altLang="zh-CN" sz="2800" kern="100" dirty="0" smtClean="0">
                <a:latin typeface="Times New Roman" panose="02020603050405020304" pitchFamily="18" charset="0"/>
                <a:ea typeface="方正中等线简体" panose="03000509000000000000" pitchFamily="65" charset="-122"/>
                <a:cs typeface="Courier New" panose="02070309020205020404" pitchFamily="49" charset="0"/>
              </a:rPr>
              <a:t>(</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2)</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人类认识世界视野和能力的改变</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①</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地圆学说的证实：随着地理大发现的不断深入，人类对大地形状和大小的认识发生了飞跃，对地球表面的海陆分布和各自轮廓，对五大洲的形状有了正确的认识，地球及相关问题的学说和地理知识逐步普及到全欧洲和全世界。</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②</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自然科学进一步发展：自然科学的兴起极大地改变了世界，能够观察天体，确定经度，绘制地图；数学的发展，包括微积分的发展，准确论述曲线和弹道，加上各种金属技术的发现，使得火炮的使用日益广泛。</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463610" y="1915447"/>
            <a:ext cx="11407208" cy="3323987"/>
          </a:xfrm>
          <a:prstGeom prst="rect">
            <a:avLst/>
          </a:prstGeom>
        </p:spPr>
        <p:txBody>
          <a:bodyPr wrap="square">
            <a:spAutoFit/>
          </a:bodyPr>
          <a:lstStyle/>
          <a:p>
            <a:pPr algn="just">
              <a:lnSpc>
                <a:spcPct val="150000"/>
              </a:lnSpc>
              <a:spcAft>
                <a:spcPts val="0"/>
              </a:spcAft>
            </a:pP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试答：</a:t>
            </a:r>
            <a:r>
              <a:rPr lang="en-US" altLang="zh-CN" sz="2800" kern="100" dirty="0" smtClean="0">
                <a:latin typeface="Times New Roman" panose="02020603050405020304" pitchFamily="18" charset="0"/>
                <a:ea typeface="方正中等线简体" panose="03000509000000000000" pitchFamily="65" charset="-122"/>
                <a:cs typeface="Courier New" panose="02070309020205020404" pitchFamily="49" charset="0"/>
              </a:rPr>
              <a:t>_________________________________________________________</a:t>
            </a:r>
            <a:endParaRPr lang="en-US" altLang="zh-CN" sz="2800" kern="100" dirty="0" smtClean="0">
              <a:latin typeface="Times New Roman" panose="02020603050405020304" pitchFamily="18" charset="0"/>
              <a:ea typeface="方正中等线简体" panose="03000509000000000000" pitchFamily="65" charset="-122"/>
              <a:cs typeface="Courier New" panose="02070309020205020404" pitchFamily="49" charset="0"/>
            </a:endParaRPr>
          </a:p>
          <a:p>
            <a:pPr algn="just">
              <a:lnSpc>
                <a:spcPct val="150000"/>
              </a:lnSpc>
            </a:pPr>
            <a:r>
              <a:rPr lang="en-US" altLang="zh-CN" sz="2800" kern="100" dirty="0">
                <a:solidFill>
                  <a:prstClr val="black"/>
                </a:solidFill>
                <a:latin typeface="Times New Roman" panose="02020603050405020304" pitchFamily="18" charset="0"/>
                <a:ea typeface="方正中等线简体" panose="03000509000000000000" pitchFamily="65" charset="-122"/>
                <a:cs typeface="Courier New" panose="02070309020205020404" pitchFamily="49" charset="0"/>
              </a:rPr>
              <a:t>______________________________________________________________________________________________________________________________</a:t>
            </a:r>
            <a:endParaRPr lang="en-US" altLang="zh-CN" sz="280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pPr>
            <a:r>
              <a:rPr lang="en-US" altLang="zh-CN" sz="2800" kern="100" dirty="0">
                <a:solidFill>
                  <a:prstClr val="black"/>
                </a:solidFill>
                <a:latin typeface="Times New Roman" panose="02020603050405020304" pitchFamily="18" charset="0"/>
                <a:ea typeface="方正中等线简体" panose="03000509000000000000" pitchFamily="65" charset="-122"/>
                <a:cs typeface="Courier New" panose="02070309020205020404" pitchFamily="49" charset="0"/>
              </a:rPr>
              <a:t>_______________________________________________________________</a:t>
            </a:r>
            <a:endParaRPr lang="en-US" altLang="zh-CN" sz="280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pPr>
            <a:r>
              <a:rPr lang="en-US" altLang="zh-CN" sz="2800" kern="100" dirty="0" smtClean="0">
                <a:solidFill>
                  <a:prstClr val="black"/>
                </a:solidFill>
                <a:latin typeface="Times New Roman" panose="02020603050405020304" pitchFamily="18" charset="0"/>
                <a:ea typeface="方正中等线简体" panose="03000509000000000000" pitchFamily="65" charset="-122"/>
                <a:cs typeface="Courier New" panose="02070309020205020404" pitchFamily="49" charset="0"/>
              </a:rPr>
              <a:t>_______________________________________________________________</a:t>
            </a:r>
            <a:endParaRPr lang="en-US" altLang="zh-CN" sz="2800" kern="100" dirty="0">
              <a:latin typeface="宋体" panose="02010600030101010101" pitchFamily="2" charset="-122"/>
              <a:ea typeface="宋体" panose="02010600030101010101" pitchFamily="2" charset="-122"/>
              <a:cs typeface="Courier New" panose="02070309020205020404" pitchFamily="49" charset="0"/>
            </a:endParaRPr>
          </a:p>
        </p:txBody>
      </p:sp>
      <p:sp>
        <p:nvSpPr>
          <p:cNvPr id="9" name="矩形 8"/>
          <p:cNvSpPr/>
          <p:nvPr/>
        </p:nvSpPr>
        <p:spPr>
          <a:xfrm>
            <a:off x="463610" y="909514"/>
            <a:ext cx="11407208" cy="664477"/>
          </a:xfrm>
          <a:prstGeom prst="rect">
            <a:avLst/>
          </a:prstGeom>
        </p:spPr>
        <p:txBody>
          <a:bodyPr wrap="square">
            <a:spAutoFit/>
          </a:bodyPr>
          <a:lstStyle/>
          <a:p>
            <a:pPr algn="just">
              <a:lnSpc>
                <a:spcPct val="150000"/>
              </a:lnSpc>
              <a:spcAft>
                <a:spcPts val="0"/>
              </a:spcAft>
            </a:pPr>
            <a:r>
              <a:rPr lang="zh-CN" altLang="zh-CN" sz="2800" kern="1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思考：</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从</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唯物史观</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角度评价哥伦布。</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6" name="矩形 5"/>
          <p:cNvSpPr/>
          <p:nvPr/>
        </p:nvSpPr>
        <p:spPr>
          <a:xfrm>
            <a:off x="512796" y="1845618"/>
            <a:ext cx="11145179" cy="3323987"/>
          </a:xfrm>
          <a:prstGeom prst="rect">
            <a:avLst/>
          </a:prstGeom>
        </p:spPr>
        <p:txBody>
          <a:bodyPr wrap="square">
            <a:spAutoFit/>
          </a:bodyPr>
          <a:lstStyle/>
          <a:p>
            <a:pPr algn="just">
              <a:lnSpc>
                <a:spcPct val="150000"/>
              </a:lnSpc>
              <a:spcAft>
                <a:spcPts val="0"/>
              </a:spcAft>
            </a:pPr>
            <a:r>
              <a:rPr lang="en-US" altLang="zh-CN" sz="2800" kern="100" dirty="0" smtClean="0">
                <a:solidFill>
                  <a:srgbClr val="C00000"/>
                </a:solidFill>
                <a:latin typeface="Times New Roman" panose="02020603050405020304" pitchFamily="18" charset="0"/>
                <a:ea typeface="方正中等线简体" panose="03000509000000000000" pitchFamily="65" charset="-122"/>
                <a:cs typeface="Courier New" panose="02070309020205020404" pitchFamily="49" charset="0"/>
              </a:rPr>
              <a:t>            (</a:t>
            </a:r>
            <a:r>
              <a:rPr lang="en-US" altLang="zh-CN" sz="2800" kern="100" dirty="0">
                <a:solidFill>
                  <a:srgbClr val="C00000"/>
                </a:solidFill>
                <a:latin typeface="Times New Roman" panose="02020603050405020304" pitchFamily="18" charset="0"/>
                <a:ea typeface="方正中等线简体" panose="03000509000000000000" pitchFamily="65" charset="-122"/>
                <a:cs typeface="Courier New" panose="02070309020205020404" pitchFamily="49" charset="0"/>
              </a:rPr>
              <a:t>1)</a:t>
            </a:r>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哥伦布有功，功在开创了发现美洲的进程，开辟了经大西洋去新大陆加勒比海和中美洲的新航路，从而开始了地理大发现时代。这些在地理学和航海史上就是功劳、贡献，而不在于它是否促进了或在多大程度上促进了资本主义的发展。</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nSpc>
                <a:spcPct val="150000"/>
              </a:lnSpc>
            </a:pPr>
            <a:r>
              <a:rPr lang="en-US" altLang="zh-CN" sz="2800" kern="100" spc="-50" dirty="0">
                <a:solidFill>
                  <a:srgbClr val="C00000"/>
                </a:solidFill>
                <a:latin typeface="Times New Roman" panose="02020603050405020304" pitchFamily="18" charset="0"/>
                <a:ea typeface="方正中等线简体" panose="03000509000000000000" pitchFamily="65" charset="-122"/>
              </a:rPr>
              <a:t>(2)</a:t>
            </a:r>
            <a:r>
              <a:rPr lang="zh-CN" altLang="zh-CN" sz="2800" kern="100" spc="-5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哥伦布也有罪，罪在屠杀、征服、奴役、残酷地压迫、剥削印第安人。</a:t>
            </a:r>
            <a:endParaRPr lang="zh-CN" altLang="zh-CN" sz="1050" kern="100" spc="-50" dirty="0">
              <a:effectLst/>
              <a:latin typeface="宋体" panose="02010600030101010101" pitchFamily="2" charset="-122"/>
              <a:ea typeface="宋体" panose="02010600030101010101" pitchFamily="2" charset="-122"/>
              <a:cs typeface="Courier New" panose="02070309020205020404" pitchFamily="49"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linds(horizontal)">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nvGraphicFramePr>
        <p:xfrm>
          <a:off x="424576" y="549475"/>
          <a:ext cx="11341260" cy="5760720"/>
        </p:xfrm>
        <a:graphic>
          <a:graphicData uri="http://schemas.openxmlformats.org/drawingml/2006/table">
            <a:tbl>
              <a:tblPr/>
              <a:tblGrid>
                <a:gridCol w="1584176"/>
                <a:gridCol w="9757084"/>
              </a:tblGrid>
              <a:tr h="140124">
                <a:tc gridSpan="2">
                  <a:txBody>
                    <a:bodyPr/>
                    <a:lstStyle/>
                    <a:p>
                      <a:pPr algn="ctr">
                        <a:lnSpc>
                          <a:spcPct val="150000"/>
                        </a:lnSpc>
                        <a:spcAft>
                          <a:spcPts val="0"/>
                        </a:spcAft>
                      </a:pP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必备术语</a:t>
                      </a:r>
                      <a:endParaRPr lang="zh-CN" sz="2800" kern="100" baseline="0" dirty="0">
                        <a:effectLst/>
                        <a:latin typeface="宋体" panose="02010600030101010101" pitchFamily="2" charset="-122"/>
                        <a:ea typeface="宋体" panose="02010600030101010101" pitchFamily="2" charset="-122"/>
                        <a:cs typeface="Courier New" panose="02070309020205020404" pitchFamily="49" charset="0"/>
                      </a:endParaRPr>
                    </a:p>
                  </a:txBody>
                  <a:tcPr marL="12605" marR="126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cPr/>
                </a:tc>
              </a:tr>
              <a:tr h="5044451">
                <a:tc>
                  <a:txBody>
                    <a:bodyPr/>
                    <a:lstStyle/>
                    <a:p>
                      <a:pPr marL="71755" algn="l">
                        <a:lnSpc>
                          <a:spcPct val="150000"/>
                        </a:lnSpc>
                        <a:spcAft>
                          <a:spcPts val="0"/>
                        </a:spcAft>
                      </a:pPr>
                      <a:r>
                        <a:rPr lang="zh-CN" sz="2800" kern="100" baseline="0">
                          <a:effectLst/>
                          <a:latin typeface="Times New Roman" panose="02020603050405020304" pitchFamily="18" charset="0"/>
                          <a:ea typeface="方正中等线简体" panose="03000509000000000000" pitchFamily="65" charset="-122"/>
                          <a:cs typeface="Times New Roman" panose="02020603050405020304" pitchFamily="18" charset="0"/>
                        </a:rPr>
                        <a:t>新航路开辟</a:t>
                      </a:r>
                      <a:r>
                        <a:rPr lang="en-US" sz="2800" kern="100" baseline="0">
                          <a:effectLst/>
                          <a:latin typeface="Times New Roman" panose="02020603050405020304" pitchFamily="18" charset="0"/>
                          <a:ea typeface="方正中等线简体" panose="03000509000000000000" pitchFamily="65" charset="-122"/>
                          <a:cs typeface="Courier New" panose="02070309020205020404" pitchFamily="49" charset="0"/>
                        </a:rPr>
                        <a:t>(15</a:t>
                      </a:r>
                      <a:r>
                        <a:rPr lang="zh-CN" sz="2800" kern="100" baseline="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sz="2800" kern="100" baseline="0">
                        <a:effectLst/>
                        <a:latin typeface="宋体" panose="02010600030101010101" pitchFamily="2" charset="-122"/>
                        <a:ea typeface="宋体" panose="02010600030101010101" pitchFamily="2" charset="-122"/>
                        <a:cs typeface="Courier New" panose="02070309020205020404" pitchFamily="49" charset="0"/>
                      </a:endParaRPr>
                    </a:p>
                    <a:p>
                      <a:pPr marL="71755" algn="l">
                        <a:lnSpc>
                          <a:spcPct val="150000"/>
                        </a:lnSpc>
                        <a:spcAft>
                          <a:spcPts val="0"/>
                        </a:spcAft>
                      </a:pPr>
                      <a:r>
                        <a:rPr lang="en-US" sz="2800" kern="100" baseline="0">
                          <a:effectLst/>
                          <a:latin typeface="Times New Roman" panose="02020603050405020304" pitchFamily="18" charset="0"/>
                          <a:ea typeface="方正中等线简体" panose="03000509000000000000" pitchFamily="65" charset="-122"/>
                          <a:cs typeface="Courier New" panose="02070309020205020404" pitchFamily="49" charset="0"/>
                        </a:rPr>
                        <a:t>16</a:t>
                      </a:r>
                      <a:r>
                        <a:rPr lang="zh-CN" sz="2800" kern="100" baseline="0">
                          <a:effectLst/>
                          <a:latin typeface="Times New Roman" panose="02020603050405020304" pitchFamily="18" charset="0"/>
                          <a:ea typeface="方正中等线简体" panose="03000509000000000000" pitchFamily="65" charset="-122"/>
                          <a:cs typeface="Times New Roman" panose="02020603050405020304" pitchFamily="18" charset="0"/>
                        </a:rPr>
                        <a:t>世纪</a:t>
                      </a:r>
                      <a:r>
                        <a:rPr lang="en-US" sz="2800" kern="100" baseline="0">
                          <a:effectLst/>
                          <a:latin typeface="Times New Roman" panose="02020603050405020304" pitchFamily="18" charset="0"/>
                          <a:ea typeface="方正中等线简体" panose="03000509000000000000" pitchFamily="65" charset="-122"/>
                          <a:cs typeface="Courier New" panose="02070309020205020404" pitchFamily="49" charset="0"/>
                        </a:rPr>
                        <a:t>)</a:t>
                      </a:r>
                      <a:endParaRPr lang="zh-CN" sz="2800" kern="100" baseline="0">
                        <a:effectLst/>
                        <a:latin typeface="宋体" panose="02010600030101010101" pitchFamily="2" charset="-122"/>
                        <a:ea typeface="宋体" panose="02010600030101010101" pitchFamily="2" charset="-122"/>
                        <a:cs typeface="Courier New" panose="02070309020205020404" pitchFamily="49" charset="0"/>
                      </a:endParaRPr>
                    </a:p>
                  </a:txBody>
                  <a:tcPr marL="12605" marR="126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algn="l">
                        <a:lnSpc>
                          <a:spcPct val="150000"/>
                        </a:lnSpc>
                        <a:spcAft>
                          <a:spcPts val="0"/>
                        </a:spcAft>
                      </a:pPr>
                      <a:r>
                        <a:rPr lang="en-US" sz="2800" kern="100" baseline="0" dirty="0">
                          <a:effectLst/>
                          <a:latin typeface="Times New Roman" panose="02020603050405020304" pitchFamily="18" charset="0"/>
                          <a:ea typeface="方正中等线简体" panose="03000509000000000000" pitchFamily="65" charset="-122"/>
                          <a:cs typeface="Courier New" panose="02070309020205020404" pitchFamily="49" charset="0"/>
                        </a:rPr>
                        <a:t>1.</a:t>
                      </a: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新航路的开辟不是偶然的，而是历史的必然。东西方商路不畅所带来的商业危机虽然使开辟新航路带有一定的偶然因素，但其经济根源和社会根源决定了新航路的开辟是必然的。</a:t>
                      </a:r>
                      <a:endParaRPr lang="zh-CN" sz="2800" kern="100" baseline="0" dirty="0">
                        <a:effectLst/>
                        <a:latin typeface="宋体" panose="02010600030101010101" pitchFamily="2" charset="-122"/>
                        <a:ea typeface="宋体" panose="02010600030101010101" pitchFamily="2" charset="-122"/>
                        <a:cs typeface="Courier New" panose="02070309020205020404" pitchFamily="49" charset="0"/>
                      </a:endParaRPr>
                    </a:p>
                    <a:p>
                      <a:pPr marL="71755" algn="l">
                        <a:lnSpc>
                          <a:spcPct val="150000"/>
                        </a:lnSpc>
                        <a:spcAft>
                          <a:spcPts val="0"/>
                        </a:spcAft>
                      </a:pPr>
                      <a:r>
                        <a:rPr lang="en-US" sz="2800" kern="100" baseline="0" dirty="0">
                          <a:effectLst/>
                          <a:latin typeface="Times New Roman" panose="02020603050405020304" pitchFamily="18" charset="0"/>
                          <a:ea typeface="方正中等线简体" panose="03000509000000000000" pitchFamily="65" charset="-122"/>
                          <a:cs typeface="Courier New" panose="02070309020205020404" pitchFamily="49" charset="0"/>
                        </a:rPr>
                        <a:t>2.15</a:t>
                      </a: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sz="2800" kern="100" baseline="0" dirty="0">
                          <a:effectLst/>
                          <a:latin typeface="Times New Roman" panose="02020603050405020304" pitchFamily="18" charset="0"/>
                          <a:ea typeface="方正中等线简体" panose="03000509000000000000" pitchFamily="65" charset="-122"/>
                          <a:cs typeface="Courier New" panose="02070309020205020404" pitchFamily="49" charset="0"/>
                        </a:rPr>
                        <a:t>16</a:t>
                      </a: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世纪之交，西欧开辟了通往印度和美洲等世界各地的航路，这些航路通常被叫作新航路。西方史学界在欧洲中心论的影响下，一般都将这一过程称为</a:t>
                      </a:r>
                      <a:r>
                        <a:rPr lang="en-US" sz="2800" kern="100" baseline="0" dirty="0">
                          <a:effectLst/>
                          <a:latin typeface="宋体" panose="02010600030101010101" pitchFamily="2" charset="-122"/>
                          <a:ea typeface="方正中等线简体" panose="03000509000000000000" pitchFamily="65" charset="-122"/>
                          <a:cs typeface="Times New Roman" panose="02020603050405020304" pitchFamily="18" charset="0"/>
                        </a:rPr>
                        <a:t>“</a:t>
                      </a: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地理大发现</a:t>
                      </a:r>
                      <a:r>
                        <a:rPr lang="en-US" sz="2800" kern="100" baseline="0" dirty="0">
                          <a:effectLst/>
                          <a:latin typeface="宋体" panose="02010600030101010101" pitchFamily="2" charset="-122"/>
                          <a:ea typeface="方正中等线简体" panose="03000509000000000000" pitchFamily="65" charset="-122"/>
                          <a:cs typeface="Times New Roman" panose="02020603050405020304" pitchFamily="18" charset="0"/>
                        </a:rPr>
                        <a:t>”</a:t>
                      </a: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，而把发现新航路的</a:t>
                      </a:r>
                      <a:r>
                        <a:rPr lang="en-US" sz="2800" kern="100" baseline="0" dirty="0">
                          <a:effectLst/>
                          <a:latin typeface="Times New Roman" panose="02020603050405020304" pitchFamily="18" charset="0"/>
                          <a:ea typeface="方正中等线简体" panose="03000509000000000000" pitchFamily="65" charset="-122"/>
                          <a:cs typeface="Courier New" panose="02070309020205020404" pitchFamily="49" charset="0"/>
                        </a:rPr>
                        <a:t>15</a:t>
                      </a: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世纪中期到</a:t>
                      </a:r>
                      <a:r>
                        <a:rPr lang="en-US" sz="2800" kern="100" baseline="0" dirty="0">
                          <a:effectLst/>
                          <a:latin typeface="Times New Roman" panose="02020603050405020304" pitchFamily="18" charset="0"/>
                          <a:ea typeface="方正中等线简体" panose="03000509000000000000" pitchFamily="65" charset="-122"/>
                          <a:cs typeface="Courier New" panose="02070309020205020404" pitchFamily="49" charset="0"/>
                        </a:rPr>
                        <a:t>17</a:t>
                      </a: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世纪中期称为</a:t>
                      </a:r>
                      <a:r>
                        <a:rPr lang="en-US" sz="2800" kern="100" baseline="0" dirty="0">
                          <a:effectLst/>
                          <a:latin typeface="宋体" panose="02010600030101010101" pitchFamily="2" charset="-122"/>
                          <a:ea typeface="方正中等线简体" panose="03000509000000000000" pitchFamily="65" charset="-122"/>
                          <a:cs typeface="Times New Roman" panose="02020603050405020304" pitchFamily="18" charset="0"/>
                        </a:rPr>
                        <a:t>“</a:t>
                      </a: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扩张的时代</a:t>
                      </a:r>
                      <a:r>
                        <a:rPr lang="en-US" sz="2800" kern="100" baseline="0" dirty="0">
                          <a:effectLst/>
                          <a:latin typeface="宋体" panose="02010600030101010101" pitchFamily="2" charset="-122"/>
                          <a:ea typeface="方正中等线简体" panose="03000509000000000000" pitchFamily="65" charset="-122"/>
                          <a:cs typeface="Times New Roman" panose="02020603050405020304" pitchFamily="18" charset="0"/>
                        </a:rPr>
                        <a:t>”“</a:t>
                      </a: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发现的时代</a:t>
                      </a:r>
                      <a:r>
                        <a:rPr lang="en-US" sz="2800" kern="100" baseline="0" dirty="0">
                          <a:effectLst/>
                          <a:latin typeface="宋体" panose="02010600030101010101" pitchFamily="2" charset="-122"/>
                          <a:ea typeface="方正中等线简体" panose="03000509000000000000" pitchFamily="65" charset="-122"/>
                          <a:cs typeface="Times New Roman" panose="02020603050405020304" pitchFamily="18" charset="0"/>
                        </a:rPr>
                        <a:t>”</a:t>
                      </a:r>
                      <a:r>
                        <a:rPr lang="zh-CN" sz="2800" kern="100" baseline="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sz="2800" kern="100" baseline="0" dirty="0">
                        <a:effectLst/>
                        <a:latin typeface="宋体" panose="02010600030101010101" pitchFamily="2" charset="-122"/>
                        <a:ea typeface="宋体" panose="02010600030101010101" pitchFamily="2" charset="-122"/>
                        <a:cs typeface="Courier New" panose="02070309020205020404" pitchFamily="49" charset="0"/>
                      </a:endParaRPr>
                    </a:p>
                  </a:txBody>
                  <a:tcPr marL="12605" marR="126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nvGraphicFramePr>
        <p:xfrm>
          <a:off x="262558" y="333450"/>
          <a:ext cx="11665296" cy="5974080"/>
        </p:xfrm>
        <a:graphic>
          <a:graphicData uri="http://schemas.openxmlformats.org/drawingml/2006/table">
            <a:tbl>
              <a:tblPr/>
              <a:tblGrid>
                <a:gridCol w="1463284"/>
                <a:gridCol w="10202012"/>
              </a:tblGrid>
              <a:tr h="5184575">
                <a:tc>
                  <a:txBody>
                    <a:bodyPr/>
                    <a:lstStyle/>
                    <a:p>
                      <a:pPr marL="71755" algn="l">
                        <a:lnSpc>
                          <a:spcPct val="140000"/>
                        </a:lnSpc>
                        <a:spcAft>
                          <a:spcPts val="0"/>
                        </a:spcAft>
                      </a:pP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新航路开辟</a:t>
                      </a:r>
                      <a:r>
                        <a:rPr lang="en-US" sz="2800" kern="100" baseline="0" dirty="0">
                          <a:effectLst/>
                          <a:latin typeface="Times New Roman" panose="02020603050405020304" pitchFamily="18" charset="0"/>
                          <a:ea typeface="方正中等线简体" panose="03000509000000000000" pitchFamily="65" charset="-122"/>
                          <a:cs typeface="Courier New" panose="02070309020205020404" pitchFamily="49" charset="0"/>
                        </a:rPr>
                        <a:t>(15</a:t>
                      </a: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sz="2800" kern="100" baseline="0" dirty="0">
                        <a:effectLst/>
                        <a:latin typeface="宋体" panose="02010600030101010101" pitchFamily="2" charset="-122"/>
                        <a:ea typeface="宋体" panose="02010600030101010101" pitchFamily="2" charset="-122"/>
                        <a:cs typeface="Courier New" panose="02070309020205020404" pitchFamily="49" charset="0"/>
                      </a:endParaRPr>
                    </a:p>
                    <a:p>
                      <a:pPr marL="71755" algn="l">
                        <a:lnSpc>
                          <a:spcPct val="140000"/>
                        </a:lnSpc>
                        <a:spcAft>
                          <a:spcPts val="0"/>
                        </a:spcAft>
                      </a:pPr>
                      <a:r>
                        <a:rPr lang="en-US" sz="2800" kern="100" baseline="0" dirty="0">
                          <a:effectLst/>
                          <a:latin typeface="Times New Roman" panose="02020603050405020304" pitchFamily="18" charset="0"/>
                          <a:ea typeface="方正中等线简体" panose="03000509000000000000" pitchFamily="65" charset="-122"/>
                          <a:cs typeface="Courier New" panose="02070309020205020404" pitchFamily="49" charset="0"/>
                        </a:rPr>
                        <a:t>16</a:t>
                      </a: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世纪</a:t>
                      </a:r>
                      <a:r>
                        <a:rPr lang="en-US" sz="2800" kern="100" baseline="0" dirty="0">
                          <a:effectLst/>
                          <a:latin typeface="Times New Roman" panose="02020603050405020304" pitchFamily="18" charset="0"/>
                          <a:ea typeface="方正中等线简体" panose="03000509000000000000" pitchFamily="65" charset="-122"/>
                          <a:cs typeface="Courier New" panose="02070309020205020404" pitchFamily="49" charset="0"/>
                        </a:rPr>
                        <a:t>)</a:t>
                      </a:r>
                      <a:endParaRPr lang="zh-CN" sz="2800" kern="100" baseline="0" dirty="0">
                        <a:effectLst/>
                        <a:latin typeface="宋体" panose="02010600030101010101" pitchFamily="2" charset="-122"/>
                        <a:ea typeface="宋体" panose="02010600030101010101" pitchFamily="2" charset="-122"/>
                        <a:cs typeface="Courier New" panose="02070309020205020404" pitchFamily="49" charset="0"/>
                      </a:endParaRPr>
                    </a:p>
                  </a:txBody>
                  <a:tcPr marL="12605" marR="12605"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algn="l">
                        <a:lnSpc>
                          <a:spcPct val="140000"/>
                        </a:lnSpc>
                        <a:spcAft>
                          <a:spcPts val="0"/>
                        </a:spcAft>
                      </a:pPr>
                      <a:r>
                        <a:rPr lang="en-US" sz="2800" kern="100" baseline="0" dirty="0" smtClean="0">
                          <a:effectLst/>
                          <a:latin typeface="Times New Roman" panose="02020603050405020304" pitchFamily="18" charset="0"/>
                          <a:ea typeface="方正中等线简体" panose="03000509000000000000" pitchFamily="65" charset="-122"/>
                          <a:cs typeface="Courier New" panose="02070309020205020404" pitchFamily="49" charset="0"/>
                        </a:rPr>
                        <a:t>3</a:t>
                      </a:r>
                      <a:r>
                        <a:rPr lang="en-US" sz="2800" kern="100" baseline="0" dirty="0">
                          <a:effectLst/>
                          <a:latin typeface="Times New Roman" panose="02020603050405020304" pitchFamily="18" charset="0"/>
                          <a:ea typeface="方正中等线简体" panose="03000509000000000000" pitchFamily="65" charset="-122"/>
                          <a:cs typeface="Courier New" panose="02070309020205020404" pitchFamily="49" charset="0"/>
                        </a:rPr>
                        <a:t>.</a:t>
                      </a: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葡萄牙、西班牙最早走上探寻新航路是由于一方面地理位置优越，航海经验丰富，掌握了先进的航海技术；另一方面，都是中央集权国家，既有能力支持和供应远洋探索所需的装备和费用，又有满足奢侈欲望的需求，而且热衷于传播基督教。</a:t>
                      </a:r>
                      <a:endParaRPr lang="zh-CN" sz="2800" kern="100" baseline="0" dirty="0">
                        <a:effectLst/>
                        <a:latin typeface="宋体" panose="02010600030101010101" pitchFamily="2" charset="-122"/>
                        <a:ea typeface="宋体" panose="02010600030101010101" pitchFamily="2" charset="-122"/>
                        <a:cs typeface="Courier New" panose="02070309020205020404" pitchFamily="49" charset="0"/>
                      </a:endParaRPr>
                    </a:p>
                    <a:p>
                      <a:pPr marL="71755" algn="l">
                        <a:lnSpc>
                          <a:spcPct val="140000"/>
                        </a:lnSpc>
                        <a:spcAft>
                          <a:spcPts val="0"/>
                        </a:spcAft>
                      </a:pPr>
                      <a:r>
                        <a:rPr lang="en-US" sz="2800" kern="100" baseline="0" dirty="0">
                          <a:effectLst/>
                          <a:latin typeface="Times New Roman" panose="02020603050405020304" pitchFamily="18" charset="0"/>
                          <a:ea typeface="方正中等线简体" panose="03000509000000000000" pitchFamily="65" charset="-122"/>
                          <a:cs typeface="Courier New" panose="02070309020205020404" pitchFamily="49" charset="0"/>
                        </a:rPr>
                        <a:t>4.1521</a:t>
                      </a: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年，麦哲伦船队到达菲律宾，在与当地居民的冲突中，麦哲伦被杀死，他个人没有完成环球航行，他的船队继续航行，最终完成环球航行。</a:t>
                      </a:r>
                      <a:endParaRPr lang="zh-CN" sz="2800" kern="100" baseline="0" dirty="0">
                        <a:effectLst/>
                        <a:latin typeface="宋体" panose="02010600030101010101" pitchFamily="2" charset="-122"/>
                        <a:ea typeface="宋体" panose="02010600030101010101" pitchFamily="2" charset="-122"/>
                        <a:cs typeface="Courier New" panose="02070309020205020404" pitchFamily="49" charset="0"/>
                      </a:endParaRPr>
                    </a:p>
                    <a:p>
                      <a:pPr marL="71755" algn="l">
                        <a:lnSpc>
                          <a:spcPct val="140000"/>
                        </a:lnSpc>
                        <a:spcAft>
                          <a:spcPts val="0"/>
                        </a:spcAft>
                      </a:pPr>
                      <a:r>
                        <a:rPr lang="en-US" sz="2800" kern="100" baseline="0" dirty="0">
                          <a:effectLst/>
                          <a:latin typeface="Times New Roman" panose="02020603050405020304" pitchFamily="18" charset="0"/>
                          <a:ea typeface="方正中等线简体" panose="03000509000000000000" pitchFamily="65" charset="-122"/>
                          <a:cs typeface="Courier New" panose="02070309020205020404" pitchFamily="49" charset="0"/>
                        </a:rPr>
                        <a:t>5.</a:t>
                      </a: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新航路的开辟，不仅指葡萄牙、西班牙开辟的从欧洲绕过非洲到达东方、从欧洲到达美洲、麦哲伦船队完成环球航行，还包括当时与后来的意大利人、英国人、荷兰人等开辟的其他航线。</a:t>
                      </a:r>
                      <a:endParaRPr lang="zh-CN" sz="2800" kern="100" baseline="0" dirty="0">
                        <a:effectLst/>
                        <a:latin typeface="宋体" panose="02010600030101010101" pitchFamily="2" charset="-122"/>
                        <a:ea typeface="宋体" panose="02010600030101010101" pitchFamily="2" charset="-122"/>
                        <a:cs typeface="Courier New" panose="02070309020205020404" pitchFamily="49" charset="0"/>
                      </a:endParaRPr>
                    </a:p>
                  </a:txBody>
                  <a:tcPr marL="12605" marR="12605"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矩形 2">
            <a:hlinkClick r:id="rId1" action="ppaction://hlinksldjump"/>
          </p:cNvPr>
          <p:cNvSpPr/>
          <p:nvPr/>
        </p:nvSpPr>
        <p:spPr bwMode="auto">
          <a:xfrm>
            <a:off x="11211213" y="6398788"/>
            <a:ext cx="979200" cy="460800"/>
          </a:xfrm>
          <a:prstGeom prst="rect">
            <a:avLst/>
          </a:prstGeom>
          <a:solidFill>
            <a:schemeClr val="bg2">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50000"/>
              </a:spcBef>
            </a:pPr>
            <a:r>
              <a:rPr lang="zh-CN" altLang="en-US" sz="2000" kern="100" dirty="0">
                <a:solidFill>
                  <a:prstClr val="black">
                    <a:lumMod val="75000"/>
                    <a:lumOff val="25000"/>
                  </a:prstClr>
                </a:solidFill>
                <a:latin typeface="微软雅黑" panose="020B0503020204020204" pitchFamily="34" charset="-122"/>
                <a:ea typeface="微软雅黑" panose="020B0503020204020204" pitchFamily="34" charset="-122"/>
                <a:cs typeface="Times New Roman" panose="02020603050405020304"/>
              </a:rPr>
              <a:t>返 回</a:t>
            </a:r>
            <a:endParaRPr lang="zh-CN" altLang="en-US" sz="2000" kern="100" dirty="0">
              <a:solidFill>
                <a:prstClr val="black">
                  <a:lumMod val="75000"/>
                  <a:lumOff val="25000"/>
                </a:prstClr>
              </a:solidFill>
              <a:latin typeface="微软雅黑" panose="020B0503020204020204" pitchFamily="34" charset="-122"/>
              <a:ea typeface="微软雅黑" panose="020B0503020204020204" pitchFamily="34" charset="-122"/>
              <a:cs typeface="Times New Roman" panose="02020603050405020304"/>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9"/>
          <p:cNvSpPr/>
          <p:nvPr/>
        </p:nvSpPr>
        <p:spPr>
          <a:xfrm>
            <a:off x="-25475" y="271296"/>
            <a:ext cx="12215888" cy="504602"/>
          </a:xfrm>
          <a:custGeom>
            <a:avLst/>
            <a:gdLst>
              <a:gd name="connsiteX0" fmla="*/ 0 w 6167214"/>
              <a:gd name="connsiteY0" fmla="*/ 0 h 927757"/>
              <a:gd name="connsiteX1" fmla="*/ 6167214 w 6167214"/>
              <a:gd name="connsiteY1" fmla="*/ 0 h 927757"/>
              <a:gd name="connsiteX2" fmla="*/ 5799071 w 6167214"/>
              <a:gd name="connsiteY2" fmla="*/ 927757 h 927757"/>
              <a:gd name="connsiteX3" fmla="*/ 0 w 6167214"/>
              <a:gd name="connsiteY3" fmla="*/ 927757 h 927757"/>
            </a:gdLst>
            <a:ahLst/>
            <a:cxnLst>
              <a:cxn ang="0">
                <a:pos x="connsiteX0" y="connsiteY0"/>
              </a:cxn>
              <a:cxn ang="0">
                <a:pos x="connsiteX1" y="connsiteY1"/>
              </a:cxn>
              <a:cxn ang="0">
                <a:pos x="connsiteX2" y="connsiteY2"/>
              </a:cxn>
              <a:cxn ang="0">
                <a:pos x="connsiteX3" y="connsiteY3"/>
              </a:cxn>
            </a:cxnLst>
            <a:rect l="l" t="t" r="r" b="b"/>
            <a:pathLst>
              <a:path w="6167214" h="927757">
                <a:moveTo>
                  <a:pt x="0" y="0"/>
                </a:moveTo>
                <a:lnTo>
                  <a:pt x="6167214" y="0"/>
                </a:lnTo>
                <a:lnTo>
                  <a:pt x="5799071" y="927757"/>
                </a:lnTo>
                <a:lnTo>
                  <a:pt x="0" y="927757"/>
                </a:lnTo>
                <a:close/>
              </a:path>
            </a:pathLst>
          </a:custGeom>
          <a:gradFill flip="none" rotWithShape="1">
            <a:gsLst>
              <a:gs pos="0">
                <a:schemeClr val="accent5">
                  <a:lumMod val="40000"/>
                  <a:lumOff val="60000"/>
                  <a:alpha val="0"/>
                </a:schemeClr>
              </a:gs>
              <a:gs pos="100000">
                <a:srgbClr val="DDE3E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2" name="直接连接符 11"/>
          <p:cNvCxnSpPr/>
          <p:nvPr/>
        </p:nvCxnSpPr>
        <p:spPr>
          <a:xfrm flipV="1">
            <a:off x="0" y="189434"/>
            <a:ext cx="12190413" cy="32770"/>
          </a:xfrm>
          <a:prstGeom prst="line">
            <a:avLst/>
          </a:prstGeom>
          <a:ln>
            <a:gradFill>
              <a:gsLst>
                <a:gs pos="0">
                  <a:schemeClr val="accent1">
                    <a:lumMod val="5000"/>
                    <a:lumOff val="95000"/>
                    <a:alpha val="0"/>
                  </a:schemeClr>
                </a:gs>
                <a:gs pos="80000">
                  <a:srgbClr val="DDE3E8"/>
                </a:gs>
                <a:gs pos="0">
                  <a:schemeClr val="bg1"/>
                </a:gs>
              </a:gsLst>
              <a:lin ang="0" scaled="0"/>
            </a:gradFill>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4387046" y="261987"/>
            <a:ext cx="3416320" cy="523220"/>
          </a:xfrm>
          <a:prstGeom prst="rect">
            <a:avLst/>
          </a:prstGeom>
        </p:spPr>
        <p:txBody>
          <a:bodyPr wrap="none">
            <a:spAutoFit/>
          </a:bodyPr>
          <a:lstStyle/>
          <a:p>
            <a:pPr algn="ctr"/>
            <a:r>
              <a:rPr lang="zh-CN" altLang="en-US" sz="2800" b="1" kern="100" dirty="0">
                <a:latin typeface="Times New Roman" panose="02020603050405020304" pitchFamily="18" charset="0"/>
                <a:ea typeface="微软雅黑" panose="020B0503020204020204" pitchFamily="34" charset="-122"/>
              </a:rPr>
              <a:t>练测评估</a:t>
            </a:r>
            <a:r>
              <a:rPr lang="zh-CN" altLang="en-US" sz="2800" b="1" kern="100" dirty="0" smtClean="0">
                <a:latin typeface="Times New Roman" panose="02020603050405020304" pitchFamily="18" charset="0"/>
                <a:ea typeface="微软雅黑" panose="020B0503020204020204" pitchFamily="34" charset="-122"/>
              </a:rPr>
              <a:t>　目标达成</a:t>
            </a:r>
            <a:endParaRPr lang="zh-CN" altLang="en-US" sz="2800" b="1" kern="100" dirty="0">
              <a:latin typeface="Times New Roman" panose="02020603050405020304" pitchFamily="18" charset="0"/>
              <a:ea typeface="微软雅黑" panose="020B0503020204020204" pitchFamily="34" charset="-122"/>
            </a:endParaRPr>
          </a:p>
        </p:txBody>
      </p:sp>
      <p:cxnSp>
        <p:nvCxnSpPr>
          <p:cNvPr id="20" name="直接连接符 19"/>
          <p:cNvCxnSpPr/>
          <p:nvPr/>
        </p:nvCxnSpPr>
        <p:spPr>
          <a:xfrm flipV="1">
            <a:off x="-25475" y="820366"/>
            <a:ext cx="12185801" cy="17140"/>
          </a:xfrm>
          <a:prstGeom prst="line">
            <a:avLst/>
          </a:prstGeom>
          <a:ln>
            <a:gradFill>
              <a:gsLst>
                <a:gs pos="0">
                  <a:srgbClr val="DDE3E8"/>
                </a:gs>
                <a:gs pos="80000">
                  <a:srgbClr val="DDE3E8"/>
                </a:gs>
                <a:gs pos="0">
                  <a:schemeClr val="bg1"/>
                </a:gs>
              </a:gsLst>
              <a:lin ang="10800000" scaled="0"/>
            </a:gradFill>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455111" y="1187668"/>
            <a:ext cx="11280191" cy="5188793"/>
          </a:xfrm>
          <a:prstGeom prst="rect">
            <a:avLst/>
          </a:prstGeom>
        </p:spPr>
        <p:txBody>
          <a:bodyPr wrap="square">
            <a:spAutoFit/>
          </a:bodyPr>
          <a:lstStyle/>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1.15</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世纪末，古希腊天文学家托勒密</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约</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90</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168</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年</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的著作《地理学》被印刷出版，在欧洲广泛传播，</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简直就和哥伦布发现新大陆一样激动人心</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。如图为托勒密绘制的世界地图。托勒密的地理著作引起极大轰动说明</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A.</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人民开始怀疑天主教会的地球中心说</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B.</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欧洲人认识未知世界的愿望空前强烈</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C.</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托勒密地图准确预知了新大陆的存在</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D.</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人文主义者热衷于复兴古代希腊文化</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11" name="Rectangle 21">
            <a:hlinkClick r:id="rId1" action="ppaction://hlinksldjump"/>
          </p:cNvPr>
          <p:cNvSpPr>
            <a:spLocks noChangeArrowheads="1"/>
          </p:cNvSpPr>
          <p:nvPr/>
        </p:nvSpPr>
        <p:spPr bwMode="auto">
          <a:xfrm>
            <a:off x="225953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solidFill>
                  <a:srgbClr val="0000FF"/>
                </a:solidFill>
                <a:latin typeface="Broadway" pitchFamily="82" charset="0"/>
                <a:ea typeface="楷体" panose="02010609060101010101" pitchFamily="49" charset="-122"/>
                <a:cs typeface="经典繁仿黑" pitchFamily="49" charset="-122"/>
              </a:rPr>
              <a:t>1</a:t>
            </a:r>
            <a:endParaRPr lang="en-US" altLang="zh-CN" sz="1400" dirty="0">
              <a:solidFill>
                <a:srgbClr val="0000FF"/>
              </a:solidFill>
              <a:latin typeface="Broadway" pitchFamily="82" charset="0"/>
              <a:ea typeface="楷体" panose="02010609060101010101" pitchFamily="49" charset="-122"/>
              <a:cs typeface="经典繁仿黑" pitchFamily="49" charset="-122"/>
            </a:endParaRPr>
          </a:p>
        </p:txBody>
      </p:sp>
      <p:sp>
        <p:nvSpPr>
          <p:cNvPr id="13" name="Rectangle 21">
            <a:hlinkClick r:id="rId2" action="ppaction://hlinksldjump"/>
          </p:cNvPr>
          <p:cNvSpPr>
            <a:spLocks noChangeArrowheads="1"/>
          </p:cNvSpPr>
          <p:nvPr/>
        </p:nvSpPr>
        <p:spPr bwMode="auto">
          <a:xfrm>
            <a:off x="254468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2</a:t>
            </a:r>
            <a:endParaRPr lang="en-US" altLang="zh-CN" sz="1400" dirty="0">
              <a:latin typeface="Broadway" pitchFamily="82" charset="0"/>
              <a:ea typeface="楷体" panose="02010609060101010101" pitchFamily="49" charset="-122"/>
              <a:cs typeface="经典繁仿黑" pitchFamily="49" charset="-122"/>
            </a:endParaRPr>
          </a:p>
        </p:txBody>
      </p:sp>
      <p:sp>
        <p:nvSpPr>
          <p:cNvPr id="14" name="Rectangle 21">
            <a:hlinkClick r:id="rId3" action="ppaction://hlinksldjump"/>
          </p:cNvPr>
          <p:cNvSpPr>
            <a:spLocks noChangeArrowheads="1"/>
          </p:cNvSpPr>
          <p:nvPr/>
        </p:nvSpPr>
        <p:spPr bwMode="auto">
          <a:xfrm>
            <a:off x="282982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smtClean="0">
                <a:solidFill>
                  <a:prstClr val="black"/>
                </a:solidFill>
                <a:latin typeface="Broadway" pitchFamily="82" charset="0"/>
                <a:ea typeface="楷体" panose="02010609060101010101" pitchFamily="49" charset="-122"/>
                <a:cs typeface="经典繁仿黑" pitchFamily="49" charset="-122"/>
              </a:rPr>
              <a:t>3</a:t>
            </a:r>
            <a:endParaRPr lang="en-US" altLang="zh-CN" sz="1400" dirty="0">
              <a:solidFill>
                <a:prstClr val="black"/>
              </a:solidFill>
              <a:latin typeface="Broadway" pitchFamily="82" charset="0"/>
              <a:ea typeface="楷体" panose="02010609060101010101" pitchFamily="49" charset="-122"/>
              <a:cs typeface="经典繁仿黑" pitchFamily="49" charset="-122"/>
            </a:endParaRPr>
          </a:p>
        </p:txBody>
      </p:sp>
      <p:sp>
        <p:nvSpPr>
          <p:cNvPr id="15" name="Rectangle 21">
            <a:hlinkClick r:id="rId4" action="ppaction://hlinksldjump"/>
          </p:cNvPr>
          <p:cNvSpPr>
            <a:spLocks noChangeArrowheads="1"/>
          </p:cNvSpPr>
          <p:nvPr/>
        </p:nvSpPr>
        <p:spPr bwMode="auto">
          <a:xfrm>
            <a:off x="311497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solidFill>
                  <a:prstClr val="black"/>
                </a:solidFill>
                <a:latin typeface="Broadway" pitchFamily="82" charset="0"/>
                <a:ea typeface="楷体" panose="02010609060101010101" pitchFamily="49" charset="-122"/>
                <a:cs typeface="经典繁仿黑" pitchFamily="49" charset="-122"/>
              </a:rPr>
              <a:t>4</a:t>
            </a:r>
            <a:endParaRPr lang="en-US" altLang="zh-CN" sz="1400" dirty="0">
              <a:solidFill>
                <a:prstClr val="black"/>
              </a:solidFill>
              <a:latin typeface="Broadway" pitchFamily="82" charset="0"/>
              <a:ea typeface="楷体" panose="02010609060101010101" pitchFamily="49" charset="-122"/>
              <a:cs typeface="经典繁仿黑" pitchFamily="49" charset="-122"/>
            </a:endParaRPr>
          </a:p>
        </p:txBody>
      </p:sp>
      <p:sp>
        <p:nvSpPr>
          <p:cNvPr id="21" name="TextBox 4"/>
          <p:cNvSpPr txBox="1"/>
          <p:nvPr/>
        </p:nvSpPr>
        <p:spPr>
          <a:xfrm>
            <a:off x="309166" y="4437906"/>
            <a:ext cx="720000" cy="720000"/>
          </a:xfrm>
          <a:prstGeom prst="rect">
            <a:avLst/>
          </a:prstGeom>
          <a:noFill/>
        </p:spPr>
        <p:txBody>
          <a:bodyPr wrap="square" rtlCol="0">
            <a:spAutoFit/>
          </a:bodyPr>
          <a:lstStyle/>
          <a:p>
            <a:r>
              <a:rPr lang="zh-CN" altLang="en-US" sz="4500" b="1" dirty="0">
                <a:solidFill>
                  <a:srgbClr val="C00000"/>
                </a:solidFill>
                <a:latin typeface="华文细黑" pitchFamily="2" charset="-122"/>
                <a:ea typeface="华文细黑" pitchFamily="2" charset="-122"/>
              </a:rPr>
              <a:t>√</a:t>
            </a:r>
            <a:endParaRPr lang="zh-CN" altLang="en-US" sz="4500" b="1" dirty="0">
              <a:solidFill>
                <a:srgbClr val="C00000"/>
              </a:solidFill>
              <a:latin typeface="华文细黑" pitchFamily="2" charset="-122"/>
              <a:ea typeface="华文细黑" pitchFamily="2" charset="-122"/>
            </a:endParaRPr>
          </a:p>
        </p:txBody>
      </p:sp>
      <p:pic>
        <p:nvPicPr>
          <p:cNvPr id="23554" name="Picture 2" descr="21-8"/>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63358" y="3440334"/>
            <a:ext cx="3970857" cy="2869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linds(horizont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501637" y="837506"/>
            <a:ext cx="7321761" cy="2626592"/>
          </a:xfrm>
          <a:prstGeom prst="rect">
            <a:avLst/>
          </a:prstGeom>
        </p:spPr>
        <p:txBody>
          <a:bodyPr wrap="square" lIns="121898" tIns="60948" rIns="121898" bIns="60948">
            <a:spAutoFit/>
          </a:bodyPr>
          <a:lstStyle/>
          <a:p>
            <a:pPr algn="just">
              <a:lnSpc>
                <a:spcPct val="150000"/>
              </a:lnSpc>
              <a:spcAft>
                <a:spcPts val="0"/>
              </a:spcAft>
            </a:pPr>
            <a:r>
              <a:rPr lang="zh-CN" altLang="zh-CN" sz="2800" kern="1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解析　</a:t>
            </a:r>
            <a:r>
              <a:rPr lang="en-US" altLang="zh-CN" sz="2800" kern="100" dirty="0">
                <a:latin typeface="Times New Roman" panose="02020603050405020304" pitchFamily="18" charset="0"/>
                <a:cs typeface="Courier New" panose="02070309020205020404" pitchFamily="49" charset="0"/>
              </a:rPr>
              <a:t>15</a:t>
            </a:r>
            <a:r>
              <a:rPr lang="zh-CN" altLang="zh-CN" sz="2800" kern="100" dirty="0">
                <a:latin typeface="Times New Roman" panose="02020603050405020304" pitchFamily="18" charset="0"/>
                <a:cs typeface="Times New Roman" panose="02020603050405020304" pitchFamily="18" charset="0"/>
              </a:rPr>
              <a:t>世纪末，处于新航路开辟时期，材料</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cs typeface="Times New Roman" panose="02020603050405020304" pitchFamily="18" charset="0"/>
              </a:rPr>
              <a:t>简直就和哥伦布发现新大陆一样激动人心</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cs typeface="Times New Roman" panose="02020603050405020304" pitchFamily="18" charset="0"/>
              </a:rPr>
              <a:t>反映了欧洲人对未知世界的探索愿望，故</a:t>
            </a:r>
            <a:r>
              <a:rPr lang="en-US" altLang="zh-CN" sz="2800" kern="100" dirty="0">
                <a:latin typeface="Times New Roman" panose="02020603050405020304" pitchFamily="18" charset="0"/>
                <a:cs typeface="Courier New" panose="02070309020205020404" pitchFamily="49" charset="0"/>
              </a:rPr>
              <a:t>B</a:t>
            </a:r>
            <a:r>
              <a:rPr lang="zh-CN" altLang="zh-CN" sz="2800" kern="100" dirty="0">
                <a:latin typeface="Times New Roman" panose="02020603050405020304" pitchFamily="18" charset="0"/>
                <a:cs typeface="Times New Roman" panose="02020603050405020304" pitchFamily="18" charset="0"/>
              </a:rPr>
              <a:t>项正确</a:t>
            </a:r>
            <a:r>
              <a:rPr lang="zh-CN" altLang="zh-CN" sz="2800" kern="100" dirty="0" smtClean="0">
                <a:latin typeface="Times New Roman" panose="02020603050405020304" pitchFamily="18" charset="0"/>
                <a:cs typeface="Times New Roman" panose="02020603050405020304" pitchFamily="18" charset="0"/>
              </a:rPr>
              <a:t>；</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9" name="Rectangle 21">
            <a:hlinkClick r:id="rId1" action="ppaction://hlinksldjump"/>
          </p:cNvPr>
          <p:cNvSpPr>
            <a:spLocks noChangeArrowheads="1"/>
          </p:cNvSpPr>
          <p:nvPr/>
        </p:nvSpPr>
        <p:spPr bwMode="auto">
          <a:xfrm>
            <a:off x="225953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solidFill>
                  <a:srgbClr val="0000FF"/>
                </a:solidFill>
                <a:latin typeface="Broadway" pitchFamily="82" charset="0"/>
                <a:ea typeface="楷体" panose="02010609060101010101" pitchFamily="49" charset="-122"/>
                <a:cs typeface="经典繁仿黑" pitchFamily="49" charset="-122"/>
              </a:rPr>
              <a:t>1</a:t>
            </a:r>
            <a:endParaRPr lang="en-US" altLang="zh-CN" sz="1400" dirty="0">
              <a:solidFill>
                <a:srgbClr val="0000FF"/>
              </a:solidFill>
              <a:latin typeface="Broadway" pitchFamily="82" charset="0"/>
              <a:ea typeface="楷体" panose="02010609060101010101" pitchFamily="49" charset="-122"/>
              <a:cs typeface="经典繁仿黑" pitchFamily="49" charset="-122"/>
            </a:endParaRPr>
          </a:p>
        </p:txBody>
      </p:sp>
      <p:sp>
        <p:nvSpPr>
          <p:cNvPr id="10" name="Rectangle 21">
            <a:hlinkClick r:id="rId2" action="ppaction://hlinksldjump"/>
          </p:cNvPr>
          <p:cNvSpPr>
            <a:spLocks noChangeArrowheads="1"/>
          </p:cNvSpPr>
          <p:nvPr/>
        </p:nvSpPr>
        <p:spPr bwMode="auto">
          <a:xfrm>
            <a:off x="254468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2</a:t>
            </a:r>
            <a:endParaRPr lang="en-US" altLang="zh-CN" sz="1400" dirty="0">
              <a:latin typeface="Broadway" pitchFamily="82" charset="0"/>
              <a:ea typeface="楷体" panose="02010609060101010101" pitchFamily="49" charset="-122"/>
              <a:cs typeface="经典繁仿黑" pitchFamily="49" charset="-122"/>
            </a:endParaRPr>
          </a:p>
        </p:txBody>
      </p:sp>
      <p:sp>
        <p:nvSpPr>
          <p:cNvPr id="11" name="Rectangle 21">
            <a:hlinkClick r:id="rId3" action="ppaction://hlinksldjump"/>
          </p:cNvPr>
          <p:cNvSpPr>
            <a:spLocks noChangeArrowheads="1"/>
          </p:cNvSpPr>
          <p:nvPr/>
        </p:nvSpPr>
        <p:spPr bwMode="auto">
          <a:xfrm>
            <a:off x="282982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smtClean="0">
                <a:solidFill>
                  <a:prstClr val="black"/>
                </a:solidFill>
                <a:latin typeface="Broadway" pitchFamily="82" charset="0"/>
                <a:ea typeface="楷体" panose="02010609060101010101" pitchFamily="49" charset="-122"/>
                <a:cs typeface="经典繁仿黑" pitchFamily="49" charset="-122"/>
              </a:rPr>
              <a:t>3</a:t>
            </a:r>
            <a:endParaRPr lang="en-US" altLang="zh-CN" sz="1400" dirty="0">
              <a:solidFill>
                <a:prstClr val="black"/>
              </a:solidFill>
              <a:latin typeface="Broadway" pitchFamily="82" charset="0"/>
              <a:ea typeface="楷体" panose="02010609060101010101" pitchFamily="49" charset="-122"/>
              <a:cs typeface="经典繁仿黑" pitchFamily="49" charset="-122"/>
            </a:endParaRPr>
          </a:p>
        </p:txBody>
      </p:sp>
      <p:sp>
        <p:nvSpPr>
          <p:cNvPr id="12" name="Rectangle 21">
            <a:hlinkClick r:id="rId4" action="ppaction://hlinksldjump"/>
          </p:cNvPr>
          <p:cNvSpPr>
            <a:spLocks noChangeArrowheads="1"/>
          </p:cNvSpPr>
          <p:nvPr/>
        </p:nvSpPr>
        <p:spPr bwMode="auto">
          <a:xfrm>
            <a:off x="311497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solidFill>
                  <a:prstClr val="black"/>
                </a:solidFill>
                <a:latin typeface="Broadway" pitchFamily="82" charset="0"/>
                <a:ea typeface="楷体" panose="02010609060101010101" pitchFamily="49" charset="-122"/>
                <a:cs typeface="经典繁仿黑" pitchFamily="49" charset="-122"/>
              </a:rPr>
              <a:t>4</a:t>
            </a:r>
            <a:endParaRPr lang="en-US" altLang="zh-CN" sz="1400" dirty="0">
              <a:solidFill>
                <a:prstClr val="black"/>
              </a:solidFill>
              <a:latin typeface="Broadway" pitchFamily="82" charset="0"/>
              <a:ea typeface="楷体" panose="02010609060101010101" pitchFamily="49" charset="-122"/>
              <a:cs typeface="经典繁仿黑" pitchFamily="49" charset="-122"/>
            </a:endParaRPr>
          </a:p>
        </p:txBody>
      </p:sp>
      <p:pic>
        <p:nvPicPr>
          <p:cNvPr id="8" name="Picture 2" descr="21-8"/>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00517" y="693490"/>
            <a:ext cx="3970857" cy="2869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矩形 12"/>
          <p:cNvSpPr/>
          <p:nvPr/>
        </p:nvSpPr>
        <p:spPr>
          <a:xfrm>
            <a:off x="501637" y="3601704"/>
            <a:ext cx="11187139" cy="2708410"/>
          </a:xfrm>
          <a:prstGeom prst="rect">
            <a:avLst/>
          </a:prstGeom>
        </p:spPr>
        <p:txBody>
          <a:bodyPr wrap="square" lIns="121898" tIns="60948" rIns="121898" bIns="60948">
            <a:spAutoFit/>
          </a:bodyPr>
          <a:lstStyle/>
          <a:p>
            <a:pPr algn="just">
              <a:lnSpc>
                <a:spcPct val="150000"/>
              </a:lnSpc>
              <a:spcAft>
                <a:spcPts val="0"/>
              </a:spcAft>
            </a:pPr>
            <a:r>
              <a:rPr lang="zh-CN" altLang="zh-CN" sz="2800" kern="100" dirty="0" smtClean="0">
                <a:latin typeface="Times New Roman" panose="02020603050405020304" pitchFamily="18" charset="0"/>
                <a:cs typeface="Times New Roman" panose="02020603050405020304" pitchFamily="18" charset="0"/>
              </a:rPr>
              <a:t>托</a:t>
            </a:r>
            <a:r>
              <a:rPr lang="zh-CN" altLang="zh-CN" sz="2800" kern="100" dirty="0">
                <a:latin typeface="Times New Roman" panose="02020603050405020304" pitchFamily="18" charset="0"/>
                <a:cs typeface="Times New Roman" panose="02020603050405020304" pitchFamily="18" charset="0"/>
              </a:rPr>
              <a:t>勒密绘制的世界地图并未显示地球在宇宙中的地位，无法说明人民开始怀疑天主教会的地球中心说，故</a:t>
            </a:r>
            <a:r>
              <a:rPr lang="en-US" altLang="zh-CN" sz="2800" kern="100" dirty="0">
                <a:latin typeface="Times New Roman" panose="02020603050405020304" pitchFamily="18" charset="0"/>
                <a:cs typeface="Courier New" panose="02070309020205020404" pitchFamily="49" charset="0"/>
              </a:rPr>
              <a:t>A</a:t>
            </a:r>
            <a:r>
              <a:rPr lang="zh-CN" altLang="zh-CN" sz="2800" kern="100" dirty="0">
                <a:latin typeface="Times New Roman" panose="02020603050405020304" pitchFamily="18" charset="0"/>
                <a:cs typeface="Times New Roman" panose="02020603050405020304" pitchFamily="18" charset="0"/>
              </a:rPr>
              <a:t>项排除</a:t>
            </a:r>
            <a:r>
              <a:rPr lang="zh-CN" altLang="zh-CN" sz="2800" kern="100" dirty="0" smtClean="0">
                <a:latin typeface="Times New Roman" panose="02020603050405020304" pitchFamily="18" charset="0"/>
                <a:cs typeface="Times New Roman" panose="02020603050405020304" pitchFamily="18" charset="0"/>
              </a:rPr>
              <a:t>；</a:t>
            </a:r>
            <a:endParaRPr lang="en-US" altLang="zh-CN" sz="2800" kern="100" dirty="0" smtClean="0">
              <a:latin typeface="Times New Roman" panose="02020603050405020304" pitchFamily="18" charset="0"/>
              <a:cs typeface="Times New Roman" panose="02020603050405020304" pitchFamily="18" charset="0"/>
            </a:endParaRPr>
          </a:p>
          <a:p>
            <a:pPr algn="just">
              <a:lnSpc>
                <a:spcPct val="150000"/>
              </a:lnSpc>
              <a:spcAft>
                <a:spcPts val="0"/>
              </a:spcAft>
            </a:pPr>
            <a:r>
              <a:rPr lang="zh-CN" altLang="zh-CN" sz="2800" kern="100" dirty="0" smtClean="0">
                <a:latin typeface="Times New Roman" panose="02020603050405020304" pitchFamily="18" charset="0"/>
                <a:cs typeface="Times New Roman" panose="02020603050405020304" pitchFamily="18" charset="0"/>
              </a:rPr>
              <a:t>题</a:t>
            </a:r>
            <a:r>
              <a:rPr lang="zh-CN" altLang="zh-CN" sz="2800" kern="100" dirty="0">
                <a:latin typeface="Times New Roman" panose="02020603050405020304" pitchFamily="18" charset="0"/>
                <a:cs typeface="Times New Roman" panose="02020603050405020304" pitchFamily="18" charset="0"/>
              </a:rPr>
              <a:t>干地图无法说明托勒密地图准确预知了新大陆的存在，故</a:t>
            </a:r>
            <a:r>
              <a:rPr lang="en-US" altLang="zh-CN" sz="2800" kern="100" dirty="0">
                <a:latin typeface="Times New Roman" panose="02020603050405020304" pitchFamily="18" charset="0"/>
                <a:cs typeface="Courier New" panose="02070309020205020404" pitchFamily="49" charset="0"/>
              </a:rPr>
              <a:t>C</a:t>
            </a:r>
            <a:r>
              <a:rPr lang="zh-CN" altLang="zh-CN" sz="2800" kern="100" dirty="0">
                <a:latin typeface="Times New Roman" panose="02020603050405020304" pitchFamily="18" charset="0"/>
                <a:cs typeface="Times New Roman" panose="02020603050405020304" pitchFamily="18" charset="0"/>
              </a:rPr>
              <a:t>项排除</a:t>
            </a:r>
            <a:r>
              <a:rPr lang="zh-CN" altLang="zh-CN" sz="2800" kern="100" dirty="0" smtClean="0">
                <a:latin typeface="Times New Roman" panose="02020603050405020304" pitchFamily="18" charset="0"/>
                <a:cs typeface="Times New Roman" panose="02020603050405020304" pitchFamily="18" charset="0"/>
              </a:rPr>
              <a:t>；</a:t>
            </a:r>
            <a:endParaRPr lang="en-US" altLang="zh-CN" sz="2800" kern="100" dirty="0" smtClean="0">
              <a:latin typeface="Times New Roman" panose="02020603050405020304" pitchFamily="18" charset="0"/>
              <a:cs typeface="Times New Roman" panose="02020603050405020304" pitchFamily="18" charset="0"/>
            </a:endParaRPr>
          </a:p>
          <a:p>
            <a:pPr algn="just">
              <a:lnSpc>
                <a:spcPct val="150000"/>
              </a:lnSpc>
              <a:spcAft>
                <a:spcPts val="0"/>
              </a:spcAft>
            </a:pPr>
            <a:r>
              <a:rPr lang="en-US" altLang="zh-CN" sz="2800" kern="100" dirty="0" smtClean="0">
                <a:latin typeface="Times New Roman" panose="02020603050405020304" pitchFamily="18" charset="0"/>
                <a:cs typeface="Courier New" panose="02070309020205020404" pitchFamily="49" charset="0"/>
              </a:rPr>
              <a:t>D</a:t>
            </a:r>
            <a:r>
              <a:rPr lang="zh-CN" altLang="zh-CN" sz="2800" kern="100" dirty="0">
                <a:latin typeface="Times New Roman" panose="02020603050405020304" pitchFamily="18" charset="0"/>
                <a:cs typeface="Times New Roman" panose="02020603050405020304" pitchFamily="18" charset="0"/>
              </a:rPr>
              <a:t>项与材料主旨不符，排除。</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linds(horizontal)">
                                      <p:cBhvr>
                                        <p:cTn id="7" dur="500"/>
                                        <p:tgtEl>
                                          <p:spTgt spid="16">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blinds(horizontal)">
                                      <p:cBhvr>
                                        <p:cTn id="15" dur="500"/>
                                        <p:tgtEl>
                                          <p:spTgt spid="1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13">
                                            <p:txEl>
                                              <p:pRg st="1" end="1"/>
                                            </p:txEl>
                                          </p:spTgt>
                                        </p:tgtEl>
                                        <p:attrNameLst>
                                          <p:attrName>style.visibility</p:attrName>
                                        </p:attrNameLst>
                                      </p:cBhvr>
                                      <p:to>
                                        <p:strVal val="visible"/>
                                      </p:to>
                                    </p:set>
                                    <p:animEffect transition="in" filter="blinds(horizontal)">
                                      <p:cBhvr>
                                        <p:cTn id="20" dur="500"/>
                                        <p:tgtEl>
                                          <p:spTgt spid="1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13">
                                            <p:txEl>
                                              <p:pRg st="2" end="2"/>
                                            </p:txEl>
                                          </p:spTgt>
                                        </p:tgtEl>
                                        <p:attrNameLst>
                                          <p:attrName>style.visibility</p:attrName>
                                        </p:attrNameLst>
                                      </p:cBhvr>
                                      <p:to>
                                        <p:strVal val="visible"/>
                                      </p:to>
                                    </p:set>
                                    <p:animEffect transition="in" filter="blinds(horizontal)">
                                      <p:cBhvr>
                                        <p:cTn id="25"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1558702" y="2493690"/>
            <a:ext cx="9505056" cy="129614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22" name="图片 21"/>
          <p:cNvPicPr>
            <a:picLocks noChangeAspect="1"/>
          </p:cNvPicPr>
          <p:nvPr/>
        </p:nvPicPr>
        <p:blipFill rotWithShape="1">
          <a:blip r:embed="rId1" cstate="print">
            <a:extLst>
              <a:ext uri="{28A0092B-C50C-407E-A947-70E740481C1C}">
                <a14:useLocalDpi xmlns:a14="http://schemas.microsoft.com/office/drawing/2010/main" val="0"/>
              </a:ext>
            </a:extLst>
          </a:blip>
          <a:srcRect l="1940" t="36062" b="12577"/>
          <a:stretch>
            <a:fillRect/>
          </a:stretch>
        </p:blipFill>
        <p:spPr>
          <a:xfrm>
            <a:off x="-25474" y="4021616"/>
            <a:ext cx="3640485" cy="2860445"/>
          </a:xfrm>
          <a:prstGeom prst="rect">
            <a:avLst/>
          </a:prstGeom>
        </p:spPr>
      </p:pic>
      <p:sp>
        <p:nvSpPr>
          <p:cNvPr id="14" name="文本框 13">
            <a:hlinkClick r:id="rId2" action="ppaction://hlinksldjump"/>
          </p:cNvPr>
          <p:cNvSpPr txBox="1"/>
          <p:nvPr/>
        </p:nvSpPr>
        <p:spPr>
          <a:xfrm>
            <a:off x="1686767" y="2664708"/>
            <a:ext cx="1800000" cy="954107"/>
          </a:xfrm>
          <a:prstGeom prst="rect">
            <a:avLst/>
          </a:prstGeom>
          <a:noFill/>
        </p:spPr>
        <p:txBody>
          <a:bodyPr wrap="square" rtlCol="0">
            <a:spAutoFit/>
          </a:bodyPr>
          <a:lstStyle/>
          <a:p>
            <a:pPr algn="ctr" defTabSz="914400"/>
            <a:r>
              <a:rPr lang="zh-CN" altLang="en-US" sz="2800" b="1" dirty="0" smtClean="0">
                <a:solidFill>
                  <a:prstClr val="white"/>
                </a:solidFill>
                <a:latin typeface="明黑" panose="020B0300000000000000" pitchFamily="34" charset="-122"/>
                <a:ea typeface="明黑" panose="020B0300000000000000" pitchFamily="34" charset="-122"/>
              </a:rPr>
              <a:t>主干梳理基础夯实</a:t>
            </a:r>
            <a:endParaRPr lang="en-US" altLang="zh-CN" sz="2800" b="1" dirty="0">
              <a:solidFill>
                <a:prstClr val="white"/>
              </a:solidFill>
              <a:latin typeface="明黑" panose="020B0300000000000000" pitchFamily="34" charset="-122"/>
              <a:ea typeface="明黑" panose="020B0300000000000000" pitchFamily="34" charset="-122"/>
            </a:endParaRPr>
          </a:p>
        </p:txBody>
      </p:sp>
      <p:sp>
        <p:nvSpPr>
          <p:cNvPr id="15" name="文本框 14">
            <a:hlinkClick r:id="rId3" action="ppaction://hlinksldjump"/>
          </p:cNvPr>
          <p:cNvSpPr txBox="1"/>
          <p:nvPr/>
        </p:nvSpPr>
        <p:spPr>
          <a:xfrm>
            <a:off x="4116353" y="2664708"/>
            <a:ext cx="1800000" cy="954107"/>
          </a:xfrm>
          <a:prstGeom prst="rect">
            <a:avLst/>
          </a:prstGeom>
          <a:noFill/>
        </p:spPr>
        <p:txBody>
          <a:bodyPr wrap="square" rtlCol="0">
            <a:spAutoFit/>
          </a:bodyPr>
          <a:lstStyle/>
          <a:p>
            <a:pPr algn="ctr" defTabSz="914400"/>
            <a:r>
              <a:rPr lang="zh-CN" altLang="en-US" sz="2800" b="1" dirty="0">
                <a:solidFill>
                  <a:prstClr val="white"/>
                </a:solidFill>
                <a:latin typeface="明黑" panose="020B0300000000000000" pitchFamily="34" charset="-122"/>
                <a:ea typeface="明黑" panose="020B0300000000000000" pitchFamily="34" charset="-122"/>
              </a:rPr>
              <a:t>核心探究　</a:t>
            </a:r>
            <a:r>
              <a:rPr lang="zh-CN" altLang="en-US" sz="2800" b="1" dirty="0" smtClean="0">
                <a:solidFill>
                  <a:prstClr val="white"/>
                </a:solidFill>
                <a:latin typeface="明黑" panose="020B0300000000000000" pitchFamily="34" charset="-122"/>
                <a:ea typeface="明黑" panose="020B0300000000000000" pitchFamily="34" charset="-122"/>
              </a:rPr>
              <a:t>  素养提升</a:t>
            </a:r>
            <a:endParaRPr lang="en-US" altLang="zh-CN" sz="2800" b="1" dirty="0">
              <a:solidFill>
                <a:prstClr val="white"/>
              </a:solidFill>
              <a:latin typeface="明黑" panose="020B0300000000000000" pitchFamily="34" charset="-122"/>
              <a:ea typeface="明黑" panose="020B0300000000000000" pitchFamily="34" charset="-122"/>
            </a:endParaRPr>
          </a:p>
        </p:txBody>
      </p:sp>
      <p:sp>
        <p:nvSpPr>
          <p:cNvPr id="16" name="文本框 15">
            <a:hlinkClick r:id="rId4" action="ppaction://hlinksldjump"/>
          </p:cNvPr>
          <p:cNvSpPr txBox="1"/>
          <p:nvPr/>
        </p:nvSpPr>
        <p:spPr>
          <a:xfrm>
            <a:off x="6545939" y="2664708"/>
            <a:ext cx="1800000" cy="954107"/>
          </a:xfrm>
          <a:prstGeom prst="rect">
            <a:avLst/>
          </a:prstGeom>
          <a:noFill/>
        </p:spPr>
        <p:txBody>
          <a:bodyPr wrap="square" rtlCol="0">
            <a:spAutoFit/>
          </a:bodyPr>
          <a:lstStyle/>
          <a:p>
            <a:pPr algn="ctr" defTabSz="914400"/>
            <a:r>
              <a:rPr lang="zh-CN" altLang="en-US" sz="2800" b="1" dirty="0" smtClean="0">
                <a:solidFill>
                  <a:prstClr val="white"/>
                </a:solidFill>
                <a:latin typeface="明黑" panose="020B0300000000000000" pitchFamily="34" charset="-122"/>
                <a:ea typeface="明黑" panose="020B0300000000000000" pitchFamily="34" charset="-122"/>
              </a:rPr>
              <a:t>练测评估目标达成</a:t>
            </a:r>
            <a:endParaRPr lang="en-US" altLang="zh-CN" sz="2800" b="1" dirty="0">
              <a:solidFill>
                <a:prstClr val="white"/>
              </a:solidFill>
              <a:latin typeface="明黑" panose="020B0300000000000000" pitchFamily="34" charset="-122"/>
              <a:ea typeface="明黑" panose="020B0300000000000000" pitchFamily="34" charset="-122"/>
            </a:endParaRPr>
          </a:p>
        </p:txBody>
      </p:sp>
      <p:sp>
        <p:nvSpPr>
          <p:cNvPr id="12" name="文本框 11">
            <a:hlinkClick r:id="rId5" action="ppaction://hlinksldjump"/>
          </p:cNvPr>
          <p:cNvSpPr txBox="1"/>
          <p:nvPr/>
        </p:nvSpPr>
        <p:spPr>
          <a:xfrm>
            <a:off x="8975526" y="2664708"/>
            <a:ext cx="1800000" cy="523220"/>
          </a:xfrm>
          <a:prstGeom prst="rect">
            <a:avLst/>
          </a:prstGeom>
          <a:noFill/>
        </p:spPr>
        <p:txBody>
          <a:bodyPr wrap="square" rtlCol="0">
            <a:spAutoFit/>
          </a:bodyPr>
          <a:lstStyle/>
          <a:p>
            <a:pPr defTabSz="914400"/>
            <a:r>
              <a:rPr lang="zh-CN" altLang="zh-CN" sz="2800" b="1" dirty="0">
                <a:solidFill>
                  <a:prstClr val="white"/>
                </a:solidFill>
                <a:latin typeface="明黑" panose="020B0300000000000000" pitchFamily="34" charset="-122"/>
                <a:ea typeface="明黑" panose="020B0300000000000000" pitchFamily="34" charset="-122"/>
              </a:rPr>
              <a:t>课时</a:t>
            </a:r>
            <a:r>
              <a:rPr lang="zh-CN" altLang="zh-CN" sz="2800" b="1" dirty="0" smtClean="0">
                <a:solidFill>
                  <a:prstClr val="white"/>
                </a:solidFill>
                <a:latin typeface="明黑" panose="020B0300000000000000" pitchFamily="34" charset="-122"/>
                <a:ea typeface="明黑" panose="020B0300000000000000" pitchFamily="34" charset="-122"/>
              </a:rPr>
              <a:t>精练</a:t>
            </a:r>
            <a:endParaRPr lang="en-US" altLang="zh-CN" sz="1800" b="1" dirty="0">
              <a:solidFill>
                <a:prstClr val="white"/>
              </a:solidFill>
              <a:latin typeface="明黑" panose="020B0300000000000000" pitchFamily="34" charset="-122"/>
              <a:ea typeface="明黑" panose="020B03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45444" y="549474"/>
            <a:ext cx="11099525" cy="4647402"/>
          </a:xfrm>
          <a:prstGeom prst="rect">
            <a:avLst/>
          </a:prstGeom>
        </p:spPr>
        <p:txBody>
          <a:bodyPr wrap="square" lIns="121898" tIns="60948" rIns="121898" bIns="60948">
            <a:spAutoFit/>
          </a:bodyPr>
          <a:lstStyle/>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2.</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有学者指出，新航路的开辟，使世界首次出现了</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南北美洲和东欧</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包括西伯利亚</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生产原料，非洲提供人力，亚洲提供各种奢侈品，西欧则指挥这些全球性活动</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的现象。这一观点体现出该学者</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A.</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运用全球史观分析历史现象</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B.</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注重探究新航路开辟的原因</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C.</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对新航路开辟给予全面肯定</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D.</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对西欧殖民活动的辩证分析</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18" name="Rectangle 21">
            <a:hlinkClick r:id="rId1" action="ppaction://hlinksldjump"/>
          </p:cNvPr>
          <p:cNvSpPr>
            <a:spLocks noChangeArrowheads="1"/>
          </p:cNvSpPr>
          <p:nvPr/>
        </p:nvSpPr>
        <p:spPr bwMode="auto">
          <a:xfrm>
            <a:off x="225953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a:t>
            </a:r>
            <a:endParaRPr lang="en-US" altLang="zh-CN" sz="1400" dirty="0">
              <a:latin typeface="Broadway" pitchFamily="82" charset="0"/>
              <a:ea typeface="楷体" panose="02010609060101010101" pitchFamily="49" charset="-122"/>
              <a:cs typeface="经典繁仿黑" pitchFamily="49" charset="-122"/>
            </a:endParaRPr>
          </a:p>
        </p:txBody>
      </p:sp>
      <p:sp>
        <p:nvSpPr>
          <p:cNvPr id="19" name="Rectangle 21">
            <a:hlinkClick r:id="rId2" action="ppaction://hlinksldjump"/>
          </p:cNvPr>
          <p:cNvSpPr>
            <a:spLocks noChangeArrowheads="1"/>
          </p:cNvSpPr>
          <p:nvPr/>
        </p:nvSpPr>
        <p:spPr bwMode="auto">
          <a:xfrm>
            <a:off x="254468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solidFill>
                  <a:srgbClr val="0000FF"/>
                </a:solidFill>
                <a:latin typeface="Broadway" pitchFamily="82" charset="0"/>
                <a:ea typeface="楷体" panose="02010609060101010101" pitchFamily="49" charset="-122"/>
                <a:cs typeface="经典繁仿黑" pitchFamily="49" charset="-122"/>
              </a:rPr>
              <a:t>2</a:t>
            </a:r>
            <a:endParaRPr lang="en-US" altLang="zh-CN" sz="1400" dirty="0">
              <a:solidFill>
                <a:srgbClr val="0000FF"/>
              </a:solidFill>
              <a:latin typeface="Broadway" pitchFamily="82" charset="0"/>
              <a:ea typeface="楷体" panose="02010609060101010101" pitchFamily="49" charset="-122"/>
              <a:cs typeface="经典繁仿黑" pitchFamily="49" charset="-122"/>
            </a:endParaRPr>
          </a:p>
        </p:txBody>
      </p:sp>
      <p:sp>
        <p:nvSpPr>
          <p:cNvPr id="20" name="Rectangle 21">
            <a:hlinkClick r:id="rId3" action="ppaction://hlinksldjump"/>
          </p:cNvPr>
          <p:cNvSpPr>
            <a:spLocks noChangeArrowheads="1"/>
          </p:cNvSpPr>
          <p:nvPr/>
        </p:nvSpPr>
        <p:spPr bwMode="auto">
          <a:xfrm>
            <a:off x="282982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smtClean="0">
                <a:solidFill>
                  <a:prstClr val="black"/>
                </a:solidFill>
                <a:latin typeface="Broadway" pitchFamily="82" charset="0"/>
                <a:ea typeface="楷体" panose="02010609060101010101" pitchFamily="49" charset="-122"/>
                <a:cs typeface="经典繁仿黑" pitchFamily="49" charset="-122"/>
              </a:rPr>
              <a:t>3</a:t>
            </a:r>
            <a:endParaRPr lang="en-US" altLang="zh-CN" sz="1400" dirty="0">
              <a:solidFill>
                <a:prstClr val="black"/>
              </a:solidFill>
              <a:latin typeface="Broadway" pitchFamily="82" charset="0"/>
              <a:ea typeface="楷体" panose="02010609060101010101" pitchFamily="49" charset="-122"/>
              <a:cs typeface="经典繁仿黑" pitchFamily="49" charset="-122"/>
            </a:endParaRPr>
          </a:p>
        </p:txBody>
      </p:sp>
      <p:sp>
        <p:nvSpPr>
          <p:cNvPr id="21" name="Rectangle 21">
            <a:hlinkClick r:id="rId4" action="ppaction://hlinksldjump"/>
          </p:cNvPr>
          <p:cNvSpPr>
            <a:spLocks noChangeArrowheads="1"/>
          </p:cNvSpPr>
          <p:nvPr/>
        </p:nvSpPr>
        <p:spPr bwMode="auto">
          <a:xfrm>
            <a:off x="311497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solidFill>
                  <a:prstClr val="black"/>
                </a:solidFill>
                <a:latin typeface="Broadway" pitchFamily="82" charset="0"/>
                <a:ea typeface="楷体" panose="02010609060101010101" pitchFamily="49" charset="-122"/>
                <a:cs typeface="经典繁仿黑" pitchFamily="49" charset="-122"/>
              </a:rPr>
              <a:t>4</a:t>
            </a:r>
            <a:endParaRPr lang="en-US" altLang="zh-CN" sz="1400" dirty="0">
              <a:solidFill>
                <a:prstClr val="black"/>
              </a:solidFill>
              <a:latin typeface="Broadway" pitchFamily="82" charset="0"/>
              <a:ea typeface="楷体" panose="02010609060101010101" pitchFamily="49" charset="-122"/>
              <a:cs typeface="经典繁仿黑" pitchFamily="49" charset="-122"/>
            </a:endParaRPr>
          </a:p>
        </p:txBody>
      </p:sp>
      <p:sp>
        <p:nvSpPr>
          <p:cNvPr id="17" name="TextBox 4"/>
          <p:cNvSpPr txBox="1"/>
          <p:nvPr/>
        </p:nvSpPr>
        <p:spPr>
          <a:xfrm>
            <a:off x="406574" y="2493690"/>
            <a:ext cx="720000" cy="720000"/>
          </a:xfrm>
          <a:prstGeom prst="rect">
            <a:avLst/>
          </a:prstGeom>
          <a:noFill/>
        </p:spPr>
        <p:txBody>
          <a:bodyPr wrap="square" rtlCol="0">
            <a:spAutoFit/>
          </a:bodyPr>
          <a:lstStyle/>
          <a:p>
            <a:r>
              <a:rPr lang="zh-CN" altLang="en-US" sz="4500" b="1" dirty="0">
                <a:solidFill>
                  <a:srgbClr val="C00000"/>
                </a:solidFill>
                <a:latin typeface="华文细黑" pitchFamily="2" charset="-122"/>
                <a:ea typeface="华文细黑" pitchFamily="2" charset="-122"/>
              </a:rPr>
              <a:t>√</a:t>
            </a:r>
            <a:endParaRPr lang="zh-CN" altLang="en-US" sz="4500" b="1" dirty="0">
              <a:solidFill>
                <a:srgbClr val="C00000"/>
              </a:solidFill>
              <a:latin typeface="华文细黑" pitchFamily="2" charset="-122"/>
              <a:ea typeface="华文细黑"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1">
            <a:hlinkClick r:id="rId1" action="ppaction://hlinksldjump"/>
          </p:cNvPr>
          <p:cNvSpPr>
            <a:spLocks noChangeArrowheads="1"/>
          </p:cNvSpPr>
          <p:nvPr/>
        </p:nvSpPr>
        <p:spPr bwMode="auto">
          <a:xfrm>
            <a:off x="225953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a:t>
            </a:r>
            <a:endParaRPr lang="en-US" altLang="zh-CN" sz="1400" dirty="0">
              <a:latin typeface="Broadway" pitchFamily="82" charset="0"/>
              <a:ea typeface="楷体" panose="02010609060101010101" pitchFamily="49" charset="-122"/>
              <a:cs typeface="经典繁仿黑" pitchFamily="49" charset="-122"/>
            </a:endParaRPr>
          </a:p>
        </p:txBody>
      </p:sp>
      <p:sp>
        <p:nvSpPr>
          <p:cNvPr id="10" name="Rectangle 21">
            <a:hlinkClick r:id="rId2" action="ppaction://hlinksldjump"/>
          </p:cNvPr>
          <p:cNvSpPr>
            <a:spLocks noChangeArrowheads="1"/>
          </p:cNvSpPr>
          <p:nvPr/>
        </p:nvSpPr>
        <p:spPr bwMode="auto">
          <a:xfrm>
            <a:off x="254468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solidFill>
                  <a:srgbClr val="0000FF"/>
                </a:solidFill>
                <a:latin typeface="Broadway" pitchFamily="82" charset="0"/>
                <a:ea typeface="楷体" panose="02010609060101010101" pitchFamily="49" charset="-122"/>
                <a:cs typeface="经典繁仿黑" pitchFamily="49" charset="-122"/>
              </a:rPr>
              <a:t>2</a:t>
            </a:r>
            <a:endParaRPr lang="en-US" altLang="zh-CN" sz="1400" dirty="0">
              <a:solidFill>
                <a:srgbClr val="0000FF"/>
              </a:solidFill>
              <a:latin typeface="Broadway" pitchFamily="82" charset="0"/>
              <a:ea typeface="楷体" panose="02010609060101010101" pitchFamily="49" charset="-122"/>
              <a:cs typeface="经典繁仿黑" pitchFamily="49" charset="-122"/>
            </a:endParaRPr>
          </a:p>
        </p:txBody>
      </p:sp>
      <p:sp>
        <p:nvSpPr>
          <p:cNvPr id="17" name="Rectangle 21">
            <a:hlinkClick r:id="rId3" action="ppaction://hlinksldjump"/>
          </p:cNvPr>
          <p:cNvSpPr>
            <a:spLocks noChangeArrowheads="1"/>
          </p:cNvSpPr>
          <p:nvPr/>
        </p:nvSpPr>
        <p:spPr bwMode="auto">
          <a:xfrm>
            <a:off x="282982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smtClean="0">
                <a:solidFill>
                  <a:prstClr val="black"/>
                </a:solidFill>
                <a:latin typeface="Broadway" pitchFamily="82" charset="0"/>
                <a:ea typeface="楷体" panose="02010609060101010101" pitchFamily="49" charset="-122"/>
                <a:cs typeface="经典繁仿黑" pitchFamily="49" charset="-122"/>
              </a:rPr>
              <a:t>3</a:t>
            </a:r>
            <a:endParaRPr lang="en-US" altLang="zh-CN" sz="1400" dirty="0">
              <a:solidFill>
                <a:prstClr val="black"/>
              </a:solidFill>
              <a:latin typeface="Broadway" pitchFamily="82" charset="0"/>
              <a:ea typeface="楷体" panose="02010609060101010101" pitchFamily="49" charset="-122"/>
              <a:cs typeface="经典繁仿黑" pitchFamily="49" charset="-122"/>
            </a:endParaRPr>
          </a:p>
        </p:txBody>
      </p:sp>
      <p:sp>
        <p:nvSpPr>
          <p:cNvPr id="18" name="Rectangle 21">
            <a:hlinkClick r:id="rId4" action="ppaction://hlinksldjump"/>
          </p:cNvPr>
          <p:cNvSpPr>
            <a:spLocks noChangeArrowheads="1"/>
          </p:cNvSpPr>
          <p:nvPr/>
        </p:nvSpPr>
        <p:spPr bwMode="auto">
          <a:xfrm>
            <a:off x="311497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solidFill>
                  <a:prstClr val="black"/>
                </a:solidFill>
                <a:latin typeface="Broadway" pitchFamily="82" charset="0"/>
                <a:ea typeface="楷体" panose="02010609060101010101" pitchFamily="49" charset="-122"/>
                <a:cs typeface="经典繁仿黑" pitchFamily="49" charset="-122"/>
              </a:rPr>
              <a:t>4</a:t>
            </a:r>
            <a:endParaRPr lang="en-US" altLang="zh-CN" sz="1400" dirty="0">
              <a:solidFill>
                <a:prstClr val="black"/>
              </a:solidFill>
              <a:latin typeface="Broadway" pitchFamily="82" charset="0"/>
              <a:ea typeface="楷体" panose="02010609060101010101" pitchFamily="49" charset="-122"/>
              <a:cs typeface="经典繁仿黑" pitchFamily="49" charset="-122"/>
            </a:endParaRPr>
          </a:p>
        </p:txBody>
      </p:sp>
      <p:sp>
        <p:nvSpPr>
          <p:cNvPr id="12" name="矩形 11"/>
          <p:cNvSpPr/>
          <p:nvPr/>
        </p:nvSpPr>
        <p:spPr>
          <a:xfrm>
            <a:off x="500756" y="937408"/>
            <a:ext cx="11099524" cy="2708410"/>
          </a:xfrm>
          <a:prstGeom prst="rect">
            <a:avLst/>
          </a:prstGeom>
        </p:spPr>
        <p:txBody>
          <a:bodyPr wrap="square" lIns="121898" tIns="60948" rIns="121898" bIns="60948">
            <a:spAutoFit/>
          </a:bodyPr>
          <a:lstStyle/>
          <a:p>
            <a:pPr algn="just">
              <a:lnSpc>
                <a:spcPct val="150000"/>
              </a:lnSpc>
              <a:spcAft>
                <a:spcPts val="0"/>
              </a:spcAft>
            </a:pPr>
            <a:r>
              <a:rPr lang="zh-CN" altLang="zh-CN" sz="2800" kern="1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解析　</a:t>
            </a:r>
            <a:r>
              <a:rPr lang="zh-CN" altLang="zh-CN" sz="2800" kern="100" dirty="0">
                <a:latin typeface="Times New Roman" panose="02020603050405020304" pitchFamily="18" charset="0"/>
                <a:cs typeface="Times New Roman" panose="02020603050405020304" pitchFamily="18" charset="0"/>
              </a:rPr>
              <a:t>全球史观要求把世界看成一个整体，世界不断由相对孤立走向统一整体，故选</a:t>
            </a:r>
            <a:r>
              <a:rPr lang="en-US" altLang="zh-CN" sz="2800" kern="100" dirty="0">
                <a:latin typeface="Times New Roman" panose="02020603050405020304" pitchFamily="18" charset="0"/>
                <a:cs typeface="Courier New" panose="02070309020205020404" pitchFamily="49" charset="0"/>
              </a:rPr>
              <a:t>A</a:t>
            </a:r>
            <a:r>
              <a:rPr lang="zh-CN" altLang="zh-CN" sz="2800" kern="100" dirty="0">
                <a:latin typeface="Times New Roman" panose="02020603050405020304" pitchFamily="18" charset="0"/>
                <a:cs typeface="Times New Roman" panose="02020603050405020304" pitchFamily="18" charset="0"/>
              </a:rPr>
              <a:t>项</a:t>
            </a:r>
            <a:r>
              <a:rPr lang="zh-CN" altLang="zh-CN" sz="2800" kern="100" dirty="0" smtClean="0">
                <a:latin typeface="Times New Roman" panose="02020603050405020304" pitchFamily="18" charset="0"/>
                <a:cs typeface="Times New Roman" panose="02020603050405020304" pitchFamily="18" charset="0"/>
              </a:rPr>
              <a:t>；</a:t>
            </a:r>
            <a:endParaRPr lang="en-US" altLang="zh-CN" sz="2800" kern="100" dirty="0" smtClean="0">
              <a:latin typeface="Times New Roman" panose="02020603050405020304" pitchFamily="18" charset="0"/>
              <a:cs typeface="Times New Roman" panose="02020603050405020304" pitchFamily="18" charset="0"/>
            </a:endParaRPr>
          </a:p>
          <a:p>
            <a:pPr algn="just">
              <a:lnSpc>
                <a:spcPct val="150000"/>
              </a:lnSpc>
              <a:spcAft>
                <a:spcPts val="0"/>
              </a:spcAft>
            </a:pPr>
            <a:r>
              <a:rPr lang="zh-CN" altLang="zh-CN" sz="2800" kern="100" dirty="0" smtClean="0">
                <a:latin typeface="Times New Roman" panose="02020603050405020304" pitchFamily="18" charset="0"/>
                <a:cs typeface="Times New Roman" panose="02020603050405020304" pitchFamily="18" charset="0"/>
              </a:rPr>
              <a:t>材料</a:t>
            </a:r>
            <a:r>
              <a:rPr lang="zh-CN" altLang="zh-CN" sz="2800" kern="100" dirty="0">
                <a:latin typeface="Times New Roman" panose="02020603050405020304" pitchFamily="18" charset="0"/>
                <a:cs typeface="Times New Roman" panose="02020603050405020304" pitchFamily="18" charset="0"/>
              </a:rPr>
              <a:t>探究的是新航路开辟的影响，排除</a:t>
            </a:r>
            <a:r>
              <a:rPr lang="en-US" altLang="zh-CN" sz="2800" kern="100" dirty="0">
                <a:latin typeface="Times New Roman" panose="02020603050405020304" pitchFamily="18" charset="0"/>
                <a:cs typeface="Courier New" panose="02070309020205020404" pitchFamily="49" charset="0"/>
              </a:rPr>
              <a:t>B</a:t>
            </a:r>
            <a:r>
              <a:rPr lang="zh-CN" altLang="zh-CN" sz="2800" kern="100" dirty="0">
                <a:latin typeface="Times New Roman" panose="02020603050405020304" pitchFamily="18" charset="0"/>
                <a:cs typeface="Times New Roman" panose="02020603050405020304" pitchFamily="18" charset="0"/>
              </a:rPr>
              <a:t>项</a:t>
            </a:r>
            <a:r>
              <a:rPr lang="zh-CN" altLang="zh-CN" sz="2800" kern="100" dirty="0" smtClean="0">
                <a:latin typeface="Times New Roman" panose="02020603050405020304" pitchFamily="18" charset="0"/>
                <a:cs typeface="Times New Roman" panose="02020603050405020304" pitchFamily="18" charset="0"/>
              </a:rPr>
              <a:t>；</a:t>
            </a:r>
            <a:endParaRPr lang="en-US" altLang="zh-CN" sz="2800" kern="100" dirty="0" smtClean="0">
              <a:latin typeface="Times New Roman" panose="02020603050405020304" pitchFamily="18" charset="0"/>
              <a:cs typeface="Times New Roman" panose="02020603050405020304" pitchFamily="18" charset="0"/>
            </a:endParaRPr>
          </a:p>
          <a:p>
            <a:pPr algn="just">
              <a:lnSpc>
                <a:spcPct val="150000"/>
              </a:lnSpc>
              <a:spcAft>
                <a:spcPts val="0"/>
              </a:spcAft>
            </a:pPr>
            <a:r>
              <a:rPr lang="zh-CN" altLang="zh-CN" sz="2800" kern="100" dirty="0" smtClean="0">
                <a:latin typeface="Times New Roman" panose="02020603050405020304" pitchFamily="18" charset="0"/>
                <a:cs typeface="Times New Roman" panose="02020603050405020304" pitchFamily="18" charset="0"/>
              </a:rPr>
              <a:t>材料</a:t>
            </a:r>
            <a:r>
              <a:rPr lang="zh-CN" altLang="zh-CN" sz="2800" kern="100" dirty="0">
                <a:latin typeface="Times New Roman" panose="02020603050405020304" pitchFamily="18" charset="0"/>
                <a:cs typeface="Times New Roman" panose="02020603050405020304" pitchFamily="18" charset="0"/>
              </a:rPr>
              <a:t>只是对新航路开辟对世界市场的影响进行了评价，排除</a:t>
            </a:r>
            <a:r>
              <a:rPr lang="en-US" altLang="zh-CN" sz="2800" kern="100" dirty="0">
                <a:latin typeface="Times New Roman" panose="02020603050405020304" pitchFamily="18" charset="0"/>
                <a:cs typeface="Courier New" panose="02070309020205020404" pitchFamily="49" charset="0"/>
              </a:rPr>
              <a:t>C</a:t>
            </a:r>
            <a:r>
              <a:rPr lang="zh-CN" altLang="zh-CN" sz="2800" kern="100" dirty="0">
                <a:latin typeface="Times New Roman" panose="02020603050405020304" pitchFamily="18" charset="0"/>
                <a:cs typeface="Times New Roman" panose="02020603050405020304" pitchFamily="18" charset="0"/>
              </a:rPr>
              <a:t>、</a:t>
            </a:r>
            <a:r>
              <a:rPr lang="en-US" altLang="zh-CN" sz="2800" kern="100" dirty="0">
                <a:latin typeface="Times New Roman" panose="02020603050405020304" pitchFamily="18" charset="0"/>
                <a:cs typeface="Courier New" panose="02070309020205020404" pitchFamily="49" charset="0"/>
              </a:rPr>
              <a:t>D</a:t>
            </a:r>
            <a:r>
              <a:rPr lang="zh-CN" altLang="zh-CN" sz="2800" kern="100" dirty="0">
                <a:latin typeface="Times New Roman" panose="02020603050405020304" pitchFamily="18" charset="0"/>
                <a:cs typeface="Times New Roman" panose="02020603050405020304" pitchFamily="18" charset="0"/>
              </a:rPr>
              <a:t>项。</a:t>
            </a:r>
            <a:endParaRPr lang="zh-CN" altLang="zh-CN" sz="1000" kern="100" dirty="0">
              <a:effectLst/>
              <a:latin typeface="宋体" panose="02010600030101010101" pitchFamily="2" charset="-122"/>
              <a:ea typeface="宋体" panose="02010600030101010101" pitchFamily="2" charset="-122"/>
              <a:cs typeface="Courier New" panose="02070309020205020404" pitchFamily="49"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linds(horizont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blinds(horizontal)">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blinds(horizontal)">
                                      <p:cBhvr>
                                        <p:cTn id="17"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01637" y="621482"/>
            <a:ext cx="11187139" cy="3926885"/>
          </a:xfrm>
          <a:prstGeom prst="rect">
            <a:avLst/>
          </a:prstGeom>
        </p:spPr>
        <p:txBody>
          <a:bodyPr wrap="square" lIns="121898" tIns="60948" rIns="121898" bIns="60948">
            <a:spAutoFit/>
          </a:bodyPr>
          <a:lstStyle/>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3.</a:t>
            </a:r>
            <a:r>
              <a:rPr lang="en-US" altLang="zh-CN" sz="2800" kern="100" dirty="0">
                <a:latin typeface="Times New Roman" panose="02020603050405020304" pitchFamily="18" charset="0"/>
                <a:cs typeface="Courier New" panose="02070309020205020404" pitchFamily="49" charset="0"/>
              </a:rPr>
              <a:t>(2020·</a:t>
            </a:r>
            <a:r>
              <a:rPr lang="zh-CN" altLang="zh-CN" sz="2800" kern="100" dirty="0">
                <a:latin typeface="Times New Roman" panose="02020603050405020304" pitchFamily="18" charset="0"/>
                <a:ea typeface="楷体_GB2312" panose="02010609030101010101" pitchFamily="49" charset="-122"/>
                <a:cs typeface="Times New Roman" panose="02020603050405020304" pitchFamily="18" charset="0"/>
              </a:rPr>
              <a:t>天津高三模考</a:t>
            </a:r>
            <a:r>
              <a:rPr lang="en-US" altLang="zh-CN" sz="2800" kern="100" dirty="0">
                <a:latin typeface="Times New Roman" panose="02020603050405020304" pitchFamily="18" charset="0"/>
                <a:cs typeface="Courier New" panose="02070309020205020404" pitchFamily="49"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新航路开辟后，世界市场可划分为中心区、边缘区和半边缘区</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如图</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。这反映了</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A.</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价格革命导致西北欧贸易中心地位的确立</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B.</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新航路的开辟导致美洲沦为贸易边缘地区</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C.</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英国、荷兰、法国逐渐成为贸易半边缘区</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nSpc>
                <a:spcPct val="150000"/>
              </a:lnSpc>
            </a:pPr>
            <a:r>
              <a:rPr lang="en-US" altLang="zh-CN" sz="2800" kern="100" dirty="0">
                <a:latin typeface="Times New Roman" panose="02020603050405020304" pitchFamily="18" charset="0"/>
                <a:ea typeface="方正中等线简体" panose="03000509000000000000" pitchFamily="65" charset="-122"/>
              </a:rPr>
              <a:t>D.</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不同贸易区域划分是国际分工差异的体现</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18" name="Rectangle 21">
            <a:hlinkClick r:id="rId1" action="ppaction://hlinksldjump"/>
          </p:cNvPr>
          <p:cNvSpPr>
            <a:spLocks noChangeArrowheads="1"/>
          </p:cNvSpPr>
          <p:nvPr/>
        </p:nvSpPr>
        <p:spPr bwMode="auto">
          <a:xfrm>
            <a:off x="225953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a:t>
            </a:r>
            <a:endParaRPr lang="en-US" altLang="zh-CN" sz="1400" dirty="0">
              <a:latin typeface="Broadway" pitchFamily="82" charset="0"/>
              <a:ea typeface="楷体" panose="02010609060101010101" pitchFamily="49" charset="-122"/>
              <a:cs typeface="经典繁仿黑" pitchFamily="49" charset="-122"/>
            </a:endParaRPr>
          </a:p>
        </p:txBody>
      </p:sp>
      <p:sp>
        <p:nvSpPr>
          <p:cNvPr id="19" name="Rectangle 21">
            <a:hlinkClick r:id="rId2" action="ppaction://hlinksldjump"/>
          </p:cNvPr>
          <p:cNvSpPr>
            <a:spLocks noChangeArrowheads="1"/>
          </p:cNvSpPr>
          <p:nvPr/>
        </p:nvSpPr>
        <p:spPr bwMode="auto">
          <a:xfrm>
            <a:off x="254468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2</a:t>
            </a:r>
            <a:endParaRPr lang="en-US" altLang="zh-CN" sz="1400" dirty="0">
              <a:latin typeface="Broadway" pitchFamily="82" charset="0"/>
              <a:ea typeface="楷体" panose="02010609060101010101" pitchFamily="49" charset="-122"/>
              <a:cs typeface="经典繁仿黑" pitchFamily="49" charset="-122"/>
            </a:endParaRPr>
          </a:p>
        </p:txBody>
      </p:sp>
      <p:sp>
        <p:nvSpPr>
          <p:cNvPr id="20" name="Rectangle 21">
            <a:hlinkClick r:id="rId3" action="ppaction://hlinksldjump"/>
          </p:cNvPr>
          <p:cNvSpPr>
            <a:spLocks noChangeArrowheads="1"/>
          </p:cNvSpPr>
          <p:nvPr/>
        </p:nvSpPr>
        <p:spPr bwMode="auto">
          <a:xfrm>
            <a:off x="282982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solidFill>
                  <a:srgbClr val="0000FF"/>
                </a:solidFill>
                <a:latin typeface="Broadway" pitchFamily="82" charset="0"/>
                <a:ea typeface="楷体" panose="02010609060101010101" pitchFamily="49" charset="-122"/>
                <a:cs typeface="经典繁仿黑" pitchFamily="49" charset="-122"/>
              </a:rPr>
              <a:t>3</a:t>
            </a:r>
            <a:endParaRPr lang="en-US" altLang="zh-CN" sz="1400" dirty="0">
              <a:solidFill>
                <a:srgbClr val="0000FF"/>
              </a:solidFill>
              <a:latin typeface="Broadway" pitchFamily="82" charset="0"/>
              <a:ea typeface="楷体" panose="02010609060101010101" pitchFamily="49" charset="-122"/>
              <a:cs typeface="经典繁仿黑" pitchFamily="49" charset="-122"/>
            </a:endParaRPr>
          </a:p>
        </p:txBody>
      </p:sp>
      <p:sp>
        <p:nvSpPr>
          <p:cNvPr id="21" name="Rectangle 21">
            <a:hlinkClick r:id="rId4" action="ppaction://hlinksldjump"/>
          </p:cNvPr>
          <p:cNvSpPr>
            <a:spLocks noChangeArrowheads="1"/>
          </p:cNvSpPr>
          <p:nvPr/>
        </p:nvSpPr>
        <p:spPr bwMode="auto">
          <a:xfrm>
            <a:off x="311497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solidFill>
                  <a:prstClr val="black"/>
                </a:solidFill>
                <a:latin typeface="Broadway" pitchFamily="82" charset="0"/>
                <a:ea typeface="楷体" panose="02010609060101010101" pitchFamily="49" charset="-122"/>
                <a:cs typeface="经典繁仿黑" pitchFamily="49" charset="-122"/>
              </a:rPr>
              <a:t>4</a:t>
            </a:r>
            <a:endParaRPr lang="en-US" altLang="zh-CN" sz="1400" dirty="0">
              <a:solidFill>
                <a:prstClr val="black"/>
              </a:solidFill>
              <a:latin typeface="Broadway" pitchFamily="82" charset="0"/>
              <a:ea typeface="楷体" panose="02010609060101010101" pitchFamily="49" charset="-122"/>
              <a:cs typeface="经典繁仿黑" pitchFamily="49" charset="-122"/>
            </a:endParaRPr>
          </a:p>
        </p:txBody>
      </p:sp>
      <p:sp>
        <p:nvSpPr>
          <p:cNvPr id="17" name="TextBox 4"/>
          <p:cNvSpPr txBox="1"/>
          <p:nvPr/>
        </p:nvSpPr>
        <p:spPr>
          <a:xfrm>
            <a:off x="347346" y="3887242"/>
            <a:ext cx="720000" cy="720000"/>
          </a:xfrm>
          <a:prstGeom prst="rect">
            <a:avLst/>
          </a:prstGeom>
          <a:noFill/>
        </p:spPr>
        <p:txBody>
          <a:bodyPr wrap="square" rtlCol="0">
            <a:spAutoFit/>
          </a:bodyPr>
          <a:lstStyle/>
          <a:p>
            <a:r>
              <a:rPr lang="zh-CN" altLang="en-US" sz="4500" b="1" dirty="0">
                <a:solidFill>
                  <a:srgbClr val="C00000"/>
                </a:solidFill>
                <a:latin typeface="华文细黑" pitchFamily="2" charset="-122"/>
                <a:ea typeface="华文细黑" pitchFamily="2" charset="-122"/>
              </a:rPr>
              <a:t>√</a:t>
            </a:r>
            <a:endParaRPr lang="zh-CN" altLang="en-US" sz="4500" b="1" dirty="0">
              <a:solidFill>
                <a:srgbClr val="C00000"/>
              </a:solidFill>
              <a:latin typeface="华文细黑" pitchFamily="2" charset="-122"/>
              <a:ea typeface="华文细黑" pitchFamily="2" charset="-122"/>
            </a:endParaRPr>
          </a:p>
        </p:txBody>
      </p:sp>
      <p:pic>
        <p:nvPicPr>
          <p:cNvPr id="24578" name="Picture 2" descr="21-9"/>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48131" y="2280223"/>
            <a:ext cx="4352370" cy="1527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21">
            <a:hlinkClick r:id="rId1" action="ppaction://hlinksldjump"/>
          </p:cNvPr>
          <p:cNvSpPr>
            <a:spLocks noChangeArrowheads="1"/>
          </p:cNvSpPr>
          <p:nvPr/>
        </p:nvSpPr>
        <p:spPr bwMode="auto">
          <a:xfrm>
            <a:off x="225953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a:t>
            </a:r>
            <a:endParaRPr lang="en-US" altLang="zh-CN" sz="1400" dirty="0">
              <a:latin typeface="Broadway" pitchFamily="82" charset="0"/>
              <a:ea typeface="楷体" panose="02010609060101010101" pitchFamily="49" charset="-122"/>
              <a:cs typeface="经典繁仿黑" pitchFamily="49" charset="-122"/>
            </a:endParaRPr>
          </a:p>
        </p:txBody>
      </p:sp>
      <p:sp>
        <p:nvSpPr>
          <p:cNvPr id="19" name="Rectangle 21">
            <a:hlinkClick r:id="rId2" action="ppaction://hlinksldjump"/>
          </p:cNvPr>
          <p:cNvSpPr>
            <a:spLocks noChangeArrowheads="1"/>
          </p:cNvSpPr>
          <p:nvPr/>
        </p:nvSpPr>
        <p:spPr bwMode="auto">
          <a:xfrm>
            <a:off x="254468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2</a:t>
            </a:r>
            <a:endParaRPr lang="en-US" altLang="zh-CN" sz="1400" dirty="0">
              <a:latin typeface="Broadway" pitchFamily="82" charset="0"/>
              <a:ea typeface="楷体" panose="02010609060101010101" pitchFamily="49" charset="-122"/>
              <a:cs typeface="经典繁仿黑" pitchFamily="49" charset="-122"/>
            </a:endParaRPr>
          </a:p>
        </p:txBody>
      </p:sp>
      <p:sp>
        <p:nvSpPr>
          <p:cNvPr id="20" name="Rectangle 21">
            <a:hlinkClick r:id="rId3" action="ppaction://hlinksldjump"/>
          </p:cNvPr>
          <p:cNvSpPr>
            <a:spLocks noChangeArrowheads="1"/>
          </p:cNvSpPr>
          <p:nvPr/>
        </p:nvSpPr>
        <p:spPr bwMode="auto">
          <a:xfrm>
            <a:off x="282982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solidFill>
                  <a:srgbClr val="0000FF"/>
                </a:solidFill>
                <a:latin typeface="Broadway" pitchFamily="82" charset="0"/>
                <a:ea typeface="楷体" panose="02010609060101010101" pitchFamily="49" charset="-122"/>
                <a:cs typeface="经典繁仿黑" pitchFamily="49" charset="-122"/>
              </a:rPr>
              <a:t>3</a:t>
            </a:r>
            <a:endParaRPr lang="en-US" altLang="zh-CN" sz="1400" dirty="0">
              <a:solidFill>
                <a:srgbClr val="0000FF"/>
              </a:solidFill>
              <a:latin typeface="Broadway" pitchFamily="82" charset="0"/>
              <a:ea typeface="楷体" panose="02010609060101010101" pitchFamily="49" charset="-122"/>
              <a:cs typeface="经典繁仿黑" pitchFamily="49" charset="-122"/>
            </a:endParaRPr>
          </a:p>
        </p:txBody>
      </p:sp>
      <p:sp>
        <p:nvSpPr>
          <p:cNvPr id="21" name="Rectangle 21">
            <a:hlinkClick r:id="rId4" action="ppaction://hlinksldjump"/>
          </p:cNvPr>
          <p:cNvSpPr>
            <a:spLocks noChangeArrowheads="1"/>
          </p:cNvSpPr>
          <p:nvPr/>
        </p:nvSpPr>
        <p:spPr bwMode="auto">
          <a:xfrm>
            <a:off x="311497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solidFill>
                  <a:prstClr val="black"/>
                </a:solidFill>
                <a:latin typeface="Broadway" pitchFamily="82" charset="0"/>
                <a:ea typeface="楷体" panose="02010609060101010101" pitchFamily="49" charset="-122"/>
                <a:cs typeface="经典繁仿黑" pitchFamily="49" charset="-122"/>
              </a:rPr>
              <a:t>4</a:t>
            </a:r>
            <a:endParaRPr lang="en-US" altLang="zh-CN" sz="1400" dirty="0">
              <a:solidFill>
                <a:prstClr val="black"/>
              </a:solidFill>
              <a:latin typeface="Broadway" pitchFamily="82" charset="0"/>
              <a:ea typeface="楷体" panose="02010609060101010101" pitchFamily="49" charset="-122"/>
              <a:cs typeface="经典繁仿黑" pitchFamily="49" charset="-122"/>
            </a:endParaRPr>
          </a:p>
        </p:txBody>
      </p:sp>
      <p:sp>
        <p:nvSpPr>
          <p:cNvPr id="9" name="矩形 8"/>
          <p:cNvSpPr/>
          <p:nvPr/>
        </p:nvSpPr>
        <p:spPr>
          <a:xfrm>
            <a:off x="611852" y="2021011"/>
            <a:ext cx="10966708" cy="4001071"/>
          </a:xfrm>
          <a:prstGeom prst="rect">
            <a:avLst/>
          </a:prstGeom>
        </p:spPr>
        <p:txBody>
          <a:bodyPr wrap="square" lIns="121898" tIns="60948" rIns="121898" bIns="60948">
            <a:spAutoFit/>
          </a:bodyPr>
          <a:lstStyle/>
          <a:p>
            <a:pPr algn="just">
              <a:lnSpc>
                <a:spcPct val="150000"/>
              </a:lnSpc>
              <a:spcAft>
                <a:spcPts val="0"/>
              </a:spcAft>
            </a:pPr>
            <a:r>
              <a:rPr lang="zh-CN" altLang="zh-CN" sz="2800" kern="1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解析　</a:t>
            </a:r>
            <a:r>
              <a:rPr lang="zh-CN" altLang="zh-CN" sz="2800" kern="100" dirty="0">
                <a:latin typeface="Times New Roman" panose="02020603050405020304" pitchFamily="18" charset="0"/>
                <a:cs typeface="Times New Roman" panose="02020603050405020304" pitchFamily="18" charset="0"/>
              </a:rPr>
              <a:t>依据题干图示中的中心区在西北欧，边缘区在美洲，半边缘区在欧洲，并结合所学可知，反映了不同贸易区域划分是国际分工差异的体现，故</a:t>
            </a:r>
            <a:r>
              <a:rPr lang="en-US" altLang="zh-CN" sz="2800" kern="100" dirty="0">
                <a:latin typeface="Times New Roman" panose="02020603050405020304" pitchFamily="18" charset="0"/>
                <a:cs typeface="Courier New" panose="02070309020205020404" pitchFamily="49" charset="0"/>
              </a:rPr>
              <a:t>D</a:t>
            </a:r>
            <a:r>
              <a:rPr lang="zh-CN" altLang="zh-CN" sz="2800" kern="100" dirty="0">
                <a:latin typeface="Times New Roman" panose="02020603050405020304" pitchFamily="18" charset="0"/>
                <a:cs typeface="Times New Roman" panose="02020603050405020304" pitchFamily="18" charset="0"/>
              </a:rPr>
              <a:t>项正确</a:t>
            </a:r>
            <a:r>
              <a:rPr lang="zh-CN" altLang="zh-CN" sz="2800" kern="100" dirty="0" smtClean="0">
                <a:latin typeface="Times New Roman" panose="02020603050405020304" pitchFamily="18" charset="0"/>
                <a:cs typeface="Times New Roman" panose="02020603050405020304" pitchFamily="18" charset="0"/>
              </a:rPr>
              <a:t>；</a:t>
            </a:r>
            <a:endParaRPr lang="en-US" altLang="zh-CN" sz="2800" kern="100" dirty="0" smtClean="0">
              <a:latin typeface="Times New Roman" panose="02020603050405020304" pitchFamily="18" charset="0"/>
              <a:cs typeface="Times New Roman" panose="02020603050405020304" pitchFamily="18" charset="0"/>
            </a:endParaRPr>
          </a:p>
          <a:p>
            <a:pPr algn="just">
              <a:lnSpc>
                <a:spcPct val="150000"/>
              </a:lnSpc>
              <a:spcAft>
                <a:spcPts val="0"/>
              </a:spcAft>
            </a:pPr>
            <a:r>
              <a:rPr lang="zh-CN" altLang="zh-CN" sz="2800" kern="100" dirty="0" smtClean="0">
                <a:latin typeface="Times New Roman" panose="02020603050405020304" pitchFamily="18" charset="0"/>
                <a:cs typeface="Times New Roman" panose="02020603050405020304" pitchFamily="18" charset="0"/>
              </a:rPr>
              <a:t>导致</a:t>
            </a:r>
            <a:r>
              <a:rPr lang="zh-CN" altLang="zh-CN" sz="2800" kern="100" dirty="0">
                <a:latin typeface="Times New Roman" panose="02020603050405020304" pitchFamily="18" charset="0"/>
                <a:cs typeface="Times New Roman" panose="02020603050405020304" pitchFamily="18" charset="0"/>
              </a:rPr>
              <a:t>西北欧贸易中心地位确立的是商业革命，</a:t>
            </a:r>
            <a:r>
              <a:rPr lang="en-US" altLang="zh-CN" sz="2800" kern="100" dirty="0">
                <a:latin typeface="Times New Roman" panose="02020603050405020304" pitchFamily="18" charset="0"/>
                <a:cs typeface="Courier New" panose="02070309020205020404" pitchFamily="49" charset="0"/>
              </a:rPr>
              <a:t>A</a:t>
            </a:r>
            <a:r>
              <a:rPr lang="zh-CN" altLang="zh-CN" sz="2800" kern="100" dirty="0">
                <a:latin typeface="Times New Roman" panose="02020603050405020304" pitchFamily="18" charset="0"/>
                <a:cs typeface="Times New Roman" panose="02020603050405020304" pitchFamily="18" charset="0"/>
              </a:rPr>
              <a:t>项错误</a:t>
            </a:r>
            <a:r>
              <a:rPr lang="zh-CN" altLang="zh-CN" sz="2800" kern="100" dirty="0" smtClean="0">
                <a:latin typeface="Times New Roman" panose="02020603050405020304" pitchFamily="18" charset="0"/>
                <a:cs typeface="Times New Roman" panose="02020603050405020304" pitchFamily="18" charset="0"/>
              </a:rPr>
              <a:t>；</a:t>
            </a:r>
            <a:endParaRPr lang="en-US" altLang="zh-CN" sz="2800" kern="100" dirty="0" smtClean="0">
              <a:latin typeface="Times New Roman" panose="02020603050405020304" pitchFamily="18" charset="0"/>
              <a:cs typeface="Times New Roman" panose="02020603050405020304" pitchFamily="18" charset="0"/>
            </a:endParaRPr>
          </a:p>
          <a:p>
            <a:pPr algn="just">
              <a:lnSpc>
                <a:spcPct val="150000"/>
              </a:lnSpc>
              <a:spcAft>
                <a:spcPts val="0"/>
              </a:spcAft>
            </a:pPr>
            <a:r>
              <a:rPr lang="zh-CN" altLang="zh-CN" sz="2800" kern="100" dirty="0" smtClean="0">
                <a:latin typeface="Times New Roman" panose="02020603050405020304" pitchFamily="18" charset="0"/>
                <a:cs typeface="Times New Roman" panose="02020603050405020304" pitchFamily="18" charset="0"/>
              </a:rPr>
              <a:t>新</a:t>
            </a:r>
            <a:r>
              <a:rPr lang="zh-CN" altLang="zh-CN" sz="2800" kern="100" dirty="0">
                <a:latin typeface="Times New Roman" panose="02020603050405020304" pitchFamily="18" charset="0"/>
                <a:cs typeface="Times New Roman" panose="02020603050405020304" pitchFamily="18" charset="0"/>
              </a:rPr>
              <a:t>航路的开辟是美洲沦为贸易边缘区的因素之一，不全面，排除</a:t>
            </a:r>
            <a:r>
              <a:rPr lang="en-US" altLang="zh-CN" sz="2800" kern="100" dirty="0">
                <a:latin typeface="Times New Roman" panose="02020603050405020304" pitchFamily="18" charset="0"/>
                <a:cs typeface="Courier New" panose="02070309020205020404" pitchFamily="49" charset="0"/>
              </a:rPr>
              <a:t>B</a:t>
            </a:r>
            <a:r>
              <a:rPr lang="zh-CN" altLang="zh-CN" sz="2800" kern="100" dirty="0">
                <a:latin typeface="Times New Roman" panose="02020603050405020304" pitchFamily="18" charset="0"/>
                <a:cs typeface="Times New Roman" panose="02020603050405020304" pitchFamily="18" charset="0"/>
              </a:rPr>
              <a:t>项</a:t>
            </a:r>
            <a:r>
              <a:rPr lang="zh-CN" altLang="zh-CN" sz="2800" kern="100" dirty="0" smtClean="0">
                <a:latin typeface="Times New Roman" panose="02020603050405020304" pitchFamily="18" charset="0"/>
                <a:cs typeface="Times New Roman" panose="02020603050405020304" pitchFamily="18" charset="0"/>
              </a:rPr>
              <a:t>；</a:t>
            </a:r>
            <a:endParaRPr lang="en-US" altLang="zh-CN" sz="2800" kern="100" dirty="0" smtClean="0">
              <a:latin typeface="Times New Roman" panose="02020603050405020304" pitchFamily="18" charset="0"/>
              <a:cs typeface="Times New Roman" panose="02020603050405020304" pitchFamily="18" charset="0"/>
            </a:endParaRPr>
          </a:p>
          <a:p>
            <a:pPr algn="just">
              <a:lnSpc>
                <a:spcPct val="150000"/>
              </a:lnSpc>
              <a:spcAft>
                <a:spcPts val="0"/>
              </a:spcAft>
            </a:pPr>
            <a:r>
              <a:rPr lang="zh-CN" altLang="zh-CN" sz="2800" kern="100" dirty="0" smtClean="0">
                <a:latin typeface="Times New Roman" panose="02020603050405020304" pitchFamily="18" charset="0"/>
                <a:cs typeface="Times New Roman" panose="02020603050405020304" pitchFamily="18" charset="0"/>
              </a:rPr>
              <a:t>英国</a:t>
            </a:r>
            <a:r>
              <a:rPr lang="zh-CN" altLang="zh-CN" sz="2800" kern="100" dirty="0">
                <a:latin typeface="Times New Roman" panose="02020603050405020304" pitchFamily="18" charset="0"/>
                <a:cs typeface="Times New Roman" panose="02020603050405020304" pitchFamily="18" charset="0"/>
              </a:rPr>
              <a:t>、荷兰、法国逐渐成为贸易中心区，</a:t>
            </a:r>
            <a:r>
              <a:rPr lang="en-US" altLang="zh-CN" sz="2800" kern="100" dirty="0">
                <a:latin typeface="Times New Roman" panose="02020603050405020304" pitchFamily="18" charset="0"/>
                <a:cs typeface="Courier New" panose="02070309020205020404" pitchFamily="49" charset="0"/>
              </a:rPr>
              <a:t>C</a:t>
            </a:r>
            <a:r>
              <a:rPr lang="zh-CN" altLang="zh-CN" sz="2800" kern="100" dirty="0">
                <a:latin typeface="Times New Roman" panose="02020603050405020304" pitchFamily="18" charset="0"/>
                <a:cs typeface="Times New Roman" panose="02020603050405020304" pitchFamily="18" charset="0"/>
              </a:rPr>
              <a:t>项错误。</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10" name="Picture 2" descr="21-9"/>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19021" y="288032"/>
            <a:ext cx="4352370" cy="1527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linds(horizontal)">
                                      <p:cBhvr>
                                        <p:cTn id="7" dur="500"/>
                                        <p:tgtEl>
                                          <p:spTgt spid="9">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linds(horizont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Effect transition="in" filter="blinds(horizontal)">
                                      <p:cBhvr>
                                        <p:cTn id="15" dur="500"/>
                                        <p:tgtEl>
                                          <p:spTgt spid="9">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9">
                                            <p:txEl>
                                              <p:pRg st="2" end="2"/>
                                            </p:txEl>
                                          </p:spTgt>
                                        </p:tgtEl>
                                        <p:attrNameLst>
                                          <p:attrName>style.visibility</p:attrName>
                                        </p:attrNameLst>
                                      </p:cBhvr>
                                      <p:to>
                                        <p:strVal val="visible"/>
                                      </p:to>
                                    </p:set>
                                    <p:animEffect transition="in" filter="blinds(horizontal)">
                                      <p:cBhvr>
                                        <p:cTn id="20" dur="500"/>
                                        <p:tgtEl>
                                          <p:spTgt spid="9">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Effect transition="in" filter="blinds(horizontal)">
                                      <p:cBhvr>
                                        <p:cTn id="25"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57019" y="477466"/>
            <a:ext cx="11076375" cy="3926885"/>
          </a:xfrm>
          <a:prstGeom prst="rect">
            <a:avLst/>
          </a:prstGeom>
        </p:spPr>
        <p:txBody>
          <a:bodyPr wrap="square" lIns="121898" tIns="60948" rIns="121898" bIns="60948">
            <a:spAutoFit/>
          </a:bodyPr>
          <a:lstStyle/>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4.</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《金融的逻辑》一书中写道：</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新航路开辟后，航海贸易风险太大，可能有些船会沉没，船员沿途可能死去，如果由众多个人共同参股集资，每位股东的责任最多是损失掉所投入的股金，不承担更多的风险。</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以上现象反映新航路开辟后欧洲出现了</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A.</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海上贸易频繁</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  	B.</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商品价格上涨</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C.</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经营方式变革</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  	D.</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商路中心转移</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11" name="Rectangle 21">
            <a:hlinkClick r:id="rId1" action="ppaction://hlinksldjump"/>
          </p:cNvPr>
          <p:cNvSpPr>
            <a:spLocks noChangeArrowheads="1"/>
          </p:cNvSpPr>
          <p:nvPr/>
        </p:nvSpPr>
        <p:spPr bwMode="auto">
          <a:xfrm>
            <a:off x="225953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a:t>
            </a:r>
            <a:endParaRPr lang="en-US" altLang="zh-CN" sz="1400" dirty="0">
              <a:latin typeface="Broadway" pitchFamily="82" charset="0"/>
              <a:ea typeface="楷体" panose="02010609060101010101" pitchFamily="49" charset="-122"/>
              <a:cs typeface="经典繁仿黑" pitchFamily="49" charset="-122"/>
            </a:endParaRPr>
          </a:p>
        </p:txBody>
      </p:sp>
      <p:sp>
        <p:nvSpPr>
          <p:cNvPr id="12" name="Rectangle 21">
            <a:hlinkClick r:id="rId2" action="ppaction://hlinksldjump"/>
          </p:cNvPr>
          <p:cNvSpPr>
            <a:spLocks noChangeArrowheads="1"/>
          </p:cNvSpPr>
          <p:nvPr/>
        </p:nvSpPr>
        <p:spPr bwMode="auto">
          <a:xfrm>
            <a:off x="254468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2</a:t>
            </a:r>
            <a:endParaRPr lang="en-US" altLang="zh-CN" sz="1400" dirty="0">
              <a:latin typeface="Broadway" pitchFamily="82" charset="0"/>
              <a:ea typeface="楷体" panose="02010609060101010101" pitchFamily="49" charset="-122"/>
              <a:cs typeface="经典繁仿黑" pitchFamily="49" charset="-122"/>
            </a:endParaRPr>
          </a:p>
        </p:txBody>
      </p:sp>
      <p:sp>
        <p:nvSpPr>
          <p:cNvPr id="13" name="Rectangle 21">
            <a:hlinkClick r:id="rId3" action="ppaction://hlinksldjump"/>
          </p:cNvPr>
          <p:cNvSpPr>
            <a:spLocks noChangeArrowheads="1"/>
          </p:cNvSpPr>
          <p:nvPr/>
        </p:nvSpPr>
        <p:spPr bwMode="auto">
          <a:xfrm>
            <a:off x="282982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smtClean="0">
                <a:solidFill>
                  <a:prstClr val="black"/>
                </a:solidFill>
                <a:latin typeface="Broadway" pitchFamily="82" charset="0"/>
                <a:ea typeface="楷体" panose="02010609060101010101" pitchFamily="49" charset="-122"/>
                <a:cs typeface="经典繁仿黑" pitchFamily="49" charset="-122"/>
              </a:rPr>
              <a:t>3</a:t>
            </a:r>
            <a:endParaRPr lang="en-US" altLang="zh-CN" sz="1400" dirty="0">
              <a:solidFill>
                <a:prstClr val="black"/>
              </a:solidFill>
              <a:latin typeface="Broadway" pitchFamily="82" charset="0"/>
              <a:ea typeface="楷体" panose="02010609060101010101" pitchFamily="49" charset="-122"/>
              <a:cs typeface="经典繁仿黑" pitchFamily="49" charset="-122"/>
            </a:endParaRPr>
          </a:p>
        </p:txBody>
      </p:sp>
      <p:sp>
        <p:nvSpPr>
          <p:cNvPr id="14" name="Rectangle 21">
            <a:hlinkClick r:id="rId4" action="ppaction://hlinksldjump"/>
          </p:cNvPr>
          <p:cNvSpPr>
            <a:spLocks noChangeArrowheads="1"/>
          </p:cNvSpPr>
          <p:nvPr/>
        </p:nvSpPr>
        <p:spPr bwMode="auto">
          <a:xfrm>
            <a:off x="311497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solidFill>
                  <a:srgbClr val="0000FF"/>
                </a:solidFill>
                <a:latin typeface="Broadway" pitchFamily="82" charset="0"/>
                <a:ea typeface="楷体" panose="02010609060101010101" pitchFamily="49" charset="-122"/>
                <a:cs typeface="经典繁仿黑" pitchFamily="49" charset="-122"/>
              </a:rPr>
              <a:t>4</a:t>
            </a:r>
            <a:endParaRPr lang="en-US" altLang="zh-CN" sz="1400" dirty="0">
              <a:solidFill>
                <a:srgbClr val="0000FF"/>
              </a:solidFill>
              <a:latin typeface="Broadway" pitchFamily="82" charset="0"/>
              <a:ea typeface="楷体" panose="02010609060101010101" pitchFamily="49" charset="-122"/>
              <a:cs typeface="经典繁仿黑" pitchFamily="49" charset="-122"/>
            </a:endParaRPr>
          </a:p>
        </p:txBody>
      </p:sp>
      <p:sp>
        <p:nvSpPr>
          <p:cNvPr id="10" name="TextBox 4"/>
          <p:cNvSpPr txBox="1"/>
          <p:nvPr/>
        </p:nvSpPr>
        <p:spPr>
          <a:xfrm>
            <a:off x="431974" y="3717906"/>
            <a:ext cx="720000" cy="720000"/>
          </a:xfrm>
          <a:prstGeom prst="rect">
            <a:avLst/>
          </a:prstGeom>
          <a:noFill/>
        </p:spPr>
        <p:txBody>
          <a:bodyPr wrap="square" rtlCol="0">
            <a:spAutoFit/>
          </a:bodyPr>
          <a:lstStyle/>
          <a:p>
            <a:r>
              <a:rPr lang="zh-CN" altLang="en-US" sz="4500" b="1" dirty="0">
                <a:solidFill>
                  <a:srgbClr val="C00000"/>
                </a:solidFill>
                <a:latin typeface="华文细黑" pitchFamily="2" charset="-122"/>
                <a:ea typeface="华文细黑" pitchFamily="2" charset="-122"/>
              </a:rPr>
              <a:t>√</a:t>
            </a:r>
            <a:endParaRPr lang="zh-CN" altLang="en-US" sz="4500" b="1" dirty="0">
              <a:solidFill>
                <a:srgbClr val="C00000"/>
              </a:solidFill>
              <a:latin typeface="华文细黑" pitchFamily="2" charset="-122"/>
              <a:ea typeface="华文细黑" pitchFamily="2" charset="-122"/>
            </a:endParaRPr>
          </a:p>
        </p:txBody>
      </p:sp>
      <p:sp>
        <p:nvSpPr>
          <p:cNvPr id="9" name="矩形 8">
            <a:hlinkClick r:id="rId5" action="ppaction://hlinksldjump"/>
          </p:cNvPr>
          <p:cNvSpPr/>
          <p:nvPr/>
        </p:nvSpPr>
        <p:spPr bwMode="auto">
          <a:xfrm>
            <a:off x="11211213" y="6398788"/>
            <a:ext cx="979200" cy="460800"/>
          </a:xfrm>
          <a:prstGeom prst="rect">
            <a:avLst/>
          </a:prstGeom>
          <a:solidFill>
            <a:schemeClr val="bg2">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50000"/>
              </a:spcBef>
            </a:pPr>
            <a:r>
              <a:rPr lang="zh-CN" altLang="en-US" sz="2000" kern="100" dirty="0">
                <a:solidFill>
                  <a:prstClr val="black">
                    <a:lumMod val="75000"/>
                    <a:lumOff val="25000"/>
                  </a:prstClr>
                </a:solidFill>
                <a:latin typeface="微软雅黑" panose="020B0503020204020204" pitchFamily="34" charset="-122"/>
                <a:ea typeface="微软雅黑" panose="020B0503020204020204" pitchFamily="34" charset="-122"/>
                <a:cs typeface="Times New Roman" panose="02020603050405020304"/>
              </a:rPr>
              <a:t>返 回</a:t>
            </a:r>
            <a:endParaRPr lang="zh-CN" altLang="en-US" sz="2000" kern="100" dirty="0">
              <a:solidFill>
                <a:prstClr val="black">
                  <a:lumMod val="75000"/>
                  <a:lumOff val="25000"/>
                </a:prstClr>
              </a:solidFill>
              <a:latin typeface="微软雅黑" panose="020B0503020204020204" pitchFamily="34" charset="-122"/>
              <a:ea typeface="微软雅黑" panose="020B0503020204020204" pitchFamily="34" charset="-122"/>
              <a:cs typeface="Times New Roman" panose="020206030504050203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直接连接符 22"/>
          <p:cNvCxnSpPr/>
          <p:nvPr/>
        </p:nvCxnSpPr>
        <p:spPr>
          <a:xfrm flipV="1">
            <a:off x="-25475" y="820366"/>
            <a:ext cx="12185801" cy="17140"/>
          </a:xfrm>
          <a:prstGeom prst="line">
            <a:avLst/>
          </a:prstGeom>
          <a:ln>
            <a:gradFill>
              <a:gsLst>
                <a:gs pos="0">
                  <a:srgbClr val="DDE3E8"/>
                </a:gs>
                <a:gs pos="80000">
                  <a:srgbClr val="DDE3E8"/>
                </a:gs>
                <a:gs pos="0">
                  <a:schemeClr val="bg1"/>
                </a:gs>
              </a:gsLst>
              <a:lin ang="10800000" scaled="0"/>
            </a:gradFill>
          </a:ln>
        </p:spPr>
        <p:style>
          <a:lnRef idx="1">
            <a:schemeClr val="accent1"/>
          </a:lnRef>
          <a:fillRef idx="0">
            <a:schemeClr val="accent1"/>
          </a:fillRef>
          <a:effectRef idx="0">
            <a:schemeClr val="accent1"/>
          </a:effectRef>
          <a:fontRef idx="minor">
            <a:schemeClr val="tx1"/>
          </a:fontRef>
        </p:style>
      </p:cxnSp>
      <p:sp>
        <p:nvSpPr>
          <p:cNvPr id="27" name="任意多边形 26"/>
          <p:cNvSpPr/>
          <p:nvPr/>
        </p:nvSpPr>
        <p:spPr>
          <a:xfrm>
            <a:off x="-25475" y="271296"/>
            <a:ext cx="12215888" cy="504602"/>
          </a:xfrm>
          <a:custGeom>
            <a:avLst/>
            <a:gdLst>
              <a:gd name="connsiteX0" fmla="*/ 0 w 6167214"/>
              <a:gd name="connsiteY0" fmla="*/ 0 h 927757"/>
              <a:gd name="connsiteX1" fmla="*/ 6167214 w 6167214"/>
              <a:gd name="connsiteY1" fmla="*/ 0 h 927757"/>
              <a:gd name="connsiteX2" fmla="*/ 5799071 w 6167214"/>
              <a:gd name="connsiteY2" fmla="*/ 927757 h 927757"/>
              <a:gd name="connsiteX3" fmla="*/ 0 w 6167214"/>
              <a:gd name="connsiteY3" fmla="*/ 927757 h 927757"/>
            </a:gdLst>
            <a:ahLst/>
            <a:cxnLst>
              <a:cxn ang="0">
                <a:pos x="connsiteX0" y="connsiteY0"/>
              </a:cxn>
              <a:cxn ang="0">
                <a:pos x="connsiteX1" y="connsiteY1"/>
              </a:cxn>
              <a:cxn ang="0">
                <a:pos x="connsiteX2" y="connsiteY2"/>
              </a:cxn>
              <a:cxn ang="0">
                <a:pos x="connsiteX3" y="connsiteY3"/>
              </a:cxn>
            </a:cxnLst>
            <a:rect l="l" t="t" r="r" b="b"/>
            <a:pathLst>
              <a:path w="6167214" h="927757">
                <a:moveTo>
                  <a:pt x="0" y="0"/>
                </a:moveTo>
                <a:lnTo>
                  <a:pt x="6167214" y="0"/>
                </a:lnTo>
                <a:lnTo>
                  <a:pt x="5799071" y="927757"/>
                </a:lnTo>
                <a:lnTo>
                  <a:pt x="0" y="927757"/>
                </a:lnTo>
                <a:close/>
              </a:path>
            </a:pathLst>
          </a:custGeom>
          <a:gradFill flip="none" rotWithShape="1">
            <a:gsLst>
              <a:gs pos="0">
                <a:schemeClr val="accent5">
                  <a:lumMod val="40000"/>
                  <a:lumOff val="60000"/>
                  <a:alpha val="0"/>
                </a:schemeClr>
              </a:gs>
              <a:gs pos="100000">
                <a:schemeClr val="bg1">
                  <a:lumMod val="85000"/>
                  <a:alpha val="6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p:cNvSpPr/>
          <p:nvPr/>
        </p:nvSpPr>
        <p:spPr>
          <a:xfrm>
            <a:off x="5281522" y="261987"/>
            <a:ext cx="1627369" cy="523220"/>
          </a:xfrm>
          <a:prstGeom prst="rect">
            <a:avLst/>
          </a:prstGeom>
        </p:spPr>
        <p:txBody>
          <a:bodyPr wrap="none">
            <a:spAutoFit/>
          </a:bodyPr>
          <a:lstStyle/>
          <a:p>
            <a:r>
              <a:rPr lang="zh-CN" altLang="zh-CN" sz="2800" b="1" kern="100" dirty="0">
                <a:latin typeface="Times New Roman" panose="02020603050405020304" pitchFamily="18" charset="0"/>
                <a:ea typeface="微软雅黑" panose="020B0503020204020204" pitchFamily="34" charset="-122"/>
              </a:rPr>
              <a:t>课时精练</a:t>
            </a:r>
            <a:endParaRPr lang="zh-CN" altLang="en-US" sz="2800" b="1" kern="100" dirty="0">
              <a:latin typeface="Times New Roman" panose="02020603050405020304" pitchFamily="18" charset="0"/>
              <a:ea typeface="微软雅黑" panose="020B0503020204020204" pitchFamily="34" charset="-122"/>
            </a:endParaRPr>
          </a:p>
        </p:txBody>
      </p:sp>
      <p:cxnSp>
        <p:nvCxnSpPr>
          <p:cNvPr id="29" name="直接连接符 28"/>
          <p:cNvCxnSpPr/>
          <p:nvPr/>
        </p:nvCxnSpPr>
        <p:spPr>
          <a:xfrm flipV="1">
            <a:off x="0" y="189434"/>
            <a:ext cx="12190413" cy="32770"/>
          </a:xfrm>
          <a:prstGeom prst="line">
            <a:avLst/>
          </a:prstGeom>
          <a:ln>
            <a:gradFill>
              <a:gsLst>
                <a:gs pos="0">
                  <a:schemeClr val="accent1">
                    <a:lumMod val="5000"/>
                    <a:lumOff val="95000"/>
                    <a:alpha val="0"/>
                  </a:schemeClr>
                </a:gs>
                <a:gs pos="80000">
                  <a:srgbClr val="DDE3E8"/>
                </a:gs>
                <a:gs pos="0">
                  <a:schemeClr val="bg1"/>
                </a:gs>
              </a:gsLst>
              <a:lin ang="0" scaled="0"/>
            </a:gradFill>
          </a:ln>
        </p:spPr>
        <p:style>
          <a:lnRef idx="1">
            <a:schemeClr val="accent1"/>
          </a:lnRef>
          <a:fillRef idx="0">
            <a:schemeClr val="accent1"/>
          </a:fillRef>
          <a:effectRef idx="0">
            <a:schemeClr val="accent1"/>
          </a:effectRef>
          <a:fontRef idx="minor">
            <a:schemeClr val="tx1"/>
          </a:fontRef>
        </p:style>
      </p:cxnSp>
      <p:sp>
        <p:nvSpPr>
          <p:cNvPr id="24" name="矩形 23"/>
          <p:cNvSpPr/>
          <p:nvPr/>
        </p:nvSpPr>
        <p:spPr>
          <a:xfrm>
            <a:off x="557019" y="909514"/>
            <a:ext cx="11076375" cy="769417"/>
          </a:xfrm>
          <a:prstGeom prst="rect">
            <a:avLst/>
          </a:prstGeom>
        </p:spPr>
        <p:txBody>
          <a:bodyPr wrap="square" lIns="121898" tIns="60948" rIns="121898" bIns="60948">
            <a:spAutoFit/>
          </a:bodyPr>
          <a:lstStyle/>
          <a:p>
            <a:pPr algn="just">
              <a:lnSpc>
                <a:spcPct val="150000"/>
              </a:lnSpc>
              <a:spcAft>
                <a:spcPts val="0"/>
              </a:spcAft>
            </a:pPr>
            <a:r>
              <a:rPr lang="zh-CN" altLang="zh-CN" sz="2800" b="1" kern="100" dirty="0">
                <a:solidFill>
                  <a:srgbClr val="0000FF"/>
                </a:solidFill>
                <a:latin typeface="Times New Roman" panose="02020603050405020304" pitchFamily="18" charset="0"/>
                <a:ea typeface="方正中等线简体" panose="03000509000000000000" pitchFamily="65" charset="-122"/>
                <a:cs typeface="Times New Roman" panose="02020603050405020304" pitchFamily="18" charset="0"/>
              </a:rPr>
              <a:t>一、选择题</a:t>
            </a:r>
            <a:endParaRPr lang="zh-CN" altLang="zh-CN" sz="280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25" name="矩形 24"/>
          <p:cNvSpPr/>
          <p:nvPr/>
        </p:nvSpPr>
        <p:spPr>
          <a:xfrm>
            <a:off x="557019" y="1735157"/>
            <a:ext cx="11076375" cy="3926885"/>
          </a:xfrm>
          <a:prstGeom prst="rect">
            <a:avLst/>
          </a:prstGeom>
        </p:spPr>
        <p:txBody>
          <a:bodyPr wrap="square" lIns="121898" tIns="60948" rIns="121898" bIns="60948">
            <a:spAutoFit/>
          </a:bodyPr>
          <a:lstStyle/>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1.</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打个比方，商品经济发展是一个能量巨大的蓄水池，东西方贸易逆差是一块巨石，巨石砸向水池，激起欧洲货币短缺的阵阵波浪，这种波浪通过地区间各种贸易关系传播，最终在伊比利亚半岛找到泄洪口</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。这说明了</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A.</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新航路开辟的必要性</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  	B.</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欧洲出现</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价格革命</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C.</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工业革命兴起的条件</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  	D.</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世界市场的初步形成</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26" name="Rectangle 21">
            <a:hlinkClick r:id="rId1" action="ppaction://hlinksldjump"/>
          </p:cNvPr>
          <p:cNvSpPr>
            <a:spLocks noChangeArrowheads="1"/>
          </p:cNvSpPr>
          <p:nvPr/>
        </p:nvSpPr>
        <p:spPr bwMode="auto">
          <a:xfrm>
            <a:off x="225953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solidFill>
                  <a:srgbClr val="0000FF"/>
                </a:solidFill>
                <a:latin typeface="Broadway" pitchFamily="82" charset="0"/>
                <a:ea typeface="楷体" panose="02010609060101010101" pitchFamily="49" charset="-122"/>
                <a:cs typeface="经典繁仿黑" pitchFamily="49" charset="-122"/>
              </a:rPr>
              <a:t>1</a:t>
            </a:r>
            <a:endParaRPr lang="en-US" altLang="zh-CN" sz="1400" dirty="0">
              <a:solidFill>
                <a:srgbClr val="0000FF"/>
              </a:solidFill>
              <a:latin typeface="Broadway" pitchFamily="82" charset="0"/>
              <a:ea typeface="楷体" panose="02010609060101010101" pitchFamily="49" charset="-122"/>
              <a:cs typeface="经典繁仿黑" pitchFamily="49" charset="-122"/>
            </a:endParaRPr>
          </a:p>
        </p:txBody>
      </p:sp>
      <p:sp>
        <p:nvSpPr>
          <p:cNvPr id="30" name="Rectangle 21">
            <a:hlinkClick r:id="rId2" action="ppaction://hlinksldjump"/>
          </p:cNvPr>
          <p:cNvSpPr>
            <a:spLocks noChangeArrowheads="1"/>
          </p:cNvSpPr>
          <p:nvPr/>
        </p:nvSpPr>
        <p:spPr bwMode="auto">
          <a:xfrm>
            <a:off x="254468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2</a:t>
            </a:r>
            <a:endParaRPr lang="en-US" altLang="zh-CN" sz="1400" dirty="0">
              <a:latin typeface="Broadway" pitchFamily="82" charset="0"/>
              <a:ea typeface="楷体" panose="02010609060101010101" pitchFamily="49" charset="-122"/>
              <a:cs typeface="经典繁仿黑" pitchFamily="49" charset="-122"/>
            </a:endParaRPr>
          </a:p>
        </p:txBody>
      </p:sp>
      <p:sp>
        <p:nvSpPr>
          <p:cNvPr id="31" name="Rectangle 21">
            <a:hlinkClick r:id="rId3" action="ppaction://hlinksldjump"/>
          </p:cNvPr>
          <p:cNvSpPr>
            <a:spLocks noChangeArrowheads="1"/>
          </p:cNvSpPr>
          <p:nvPr/>
        </p:nvSpPr>
        <p:spPr bwMode="auto">
          <a:xfrm>
            <a:off x="282982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smtClean="0">
                <a:solidFill>
                  <a:prstClr val="black"/>
                </a:solidFill>
                <a:latin typeface="Broadway" pitchFamily="82" charset="0"/>
                <a:ea typeface="楷体" panose="02010609060101010101" pitchFamily="49" charset="-122"/>
                <a:cs typeface="经典繁仿黑" pitchFamily="49" charset="-122"/>
              </a:rPr>
              <a:t>3</a:t>
            </a:r>
            <a:endParaRPr lang="en-US" altLang="zh-CN" sz="1400" dirty="0">
              <a:solidFill>
                <a:prstClr val="black"/>
              </a:solidFill>
              <a:latin typeface="Broadway" pitchFamily="82" charset="0"/>
              <a:ea typeface="楷体" panose="02010609060101010101" pitchFamily="49" charset="-122"/>
              <a:cs typeface="经典繁仿黑" pitchFamily="49" charset="-122"/>
            </a:endParaRPr>
          </a:p>
        </p:txBody>
      </p:sp>
      <p:sp>
        <p:nvSpPr>
          <p:cNvPr id="32" name="Rectangle 21">
            <a:hlinkClick r:id="rId4" action="ppaction://hlinksldjump"/>
          </p:cNvPr>
          <p:cNvSpPr>
            <a:spLocks noChangeArrowheads="1"/>
          </p:cNvSpPr>
          <p:nvPr/>
        </p:nvSpPr>
        <p:spPr bwMode="auto">
          <a:xfrm>
            <a:off x="311497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solidFill>
                  <a:prstClr val="black"/>
                </a:solidFill>
                <a:latin typeface="Broadway" pitchFamily="82" charset="0"/>
                <a:ea typeface="楷体" panose="02010609060101010101" pitchFamily="49" charset="-122"/>
                <a:cs typeface="经典繁仿黑" pitchFamily="49" charset="-122"/>
              </a:rPr>
              <a:t>4</a:t>
            </a:r>
            <a:endParaRPr lang="en-US" altLang="zh-CN" sz="1400" dirty="0">
              <a:solidFill>
                <a:prstClr val="black"/>
              </a:solidFill>
              <a:latin typeface="Broadway" pitchFamily="82" charset="0"/>
              <a:ea typeface="楷体" panose="02010609060101010101" pitchFamily="49" charset="-122"/>
              <a:cs typeface="经典繁仿黑" pitchFamily="49" charset="-122"/>
            </a:endParaRPr>
          </a:p>
        </p:txBody>
      </p:sp>
      <p:sp>
        <p:nvSpPr>
          <p:cNvPr id="47" name="Rectangle 21">
            <a:hlinkClick r:id="rId5" action="ppaction://hlinksldjump"/>
          </p:cNvPr>
          <p:cNvSpPr>
            <a:spLocks noChangeArrowheads="1"/>
          </p:cNvSpPr>
          <p:nvPr/>
        </p:nvSpPr>
        <p:spPr bwMode="auto">
          <a:xfrm>
            <a:off x="340011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solidFill>
                  <a:prstClr val="black"/>
                </a:solidFill>
                <a:latin typeface="Broadway" pitchFamily="82" charset="0"/>
                <a:ea typeface="楷体" panose="02010609060101010101" pitchFamily="49" charset="-122"/>
                <a:cs typeface="经典繁仿黑" pitchFamily="49" charset="-122"/>
              </a:rPr>
              <a:t>5</a:t>
            </a:r>
            <a:endParaRPr lang="en-US" altLang="zh-CN" sz="1400" dirty="0">
              <a:solidFill>
                <a:prstClr val="black"/>
              </a:solidFill>
              <a:latin typeface="Broadway" pitchFamily="82" charset="0"/>
              <a:ea typeface="楷体" panose="02010609060101010101" pitchFamily="49" charset="-122"/>
              <a:cs typeface="经典繁仿黑" pitchFamily="49" charset="-122"/>
            </a:endParaRPr>
          </a:p>
        </p:txBody>
      </p:sp>
      <p:sp>
        <p:nvSpPr>
          <p:cNvPr id="48" name="Rectangle 21">
            <a:hlinkClick r:id="rId6" action="ppaction://hlinksldjump"/>
          </p:cNvPr>
          <p:cNvSpPr>
            <a:spLocks noChangeArrowheads="1"/>
          </p:cNvSpPr>
          <p:nvPr/>
        </p:nvSpPr>
        <p:spPr bwMode="auto">
          <a:xfrm>
            <a:off x="368526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solidFill>
                  <a:prstClr val="black"/>
                </a:solidFill>
                <a:latin typeface="Broadway" pitchFamily="82" charset="0"/>
                <a:ea typeface="楷体" panose="02010609060101010101" pitchFamily="49" charset="-122"/>
                <a:cs typeface="经典繁仿黑" pitchFamily="49" charset="-122"/>
              </a:rPr>
              <a:t>6</a:t>
            </a:r>
            <a:endParaRPr lang="en-US" altLang="zh-CN" sz="1400" dirty="0">
              <a:solidFill>
                <a:prstClr val="black"/>
              </a:solidFill>
              <a:latin typeface="Broadway" pitchFamily="82" charset="0"/>
              <a:ea typeface="楷体" panose="02010609060101010101" pitchFamily="49" charset="-122"/>
              <a:cs typeface="经典繁仿黑" pitchFamily="49" charset="-122"/>
            </a:endParaRPr>
          </a:p>
        </p:txBody>
      </p:sp>
      <p:sp>
        <p:nvSpPr>
          <p:cNvPr id="49" name="Rectangle 21">
            <a:hlinkClick r:id="rId7" action="ppaction://hlinksldjump"/>
          </p:cNvPr>
          <p:cNvSpPr>
            <a:spLocks noChangeArrowheads="1"/>
          </p:cNvSpPr>
          <p:nvPr/>
        </p:nvSpPr>
        <p:spPr bwMode="auto">
          <a:xfrm>
            <a:off x="397040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solidFill>
                  <a:prstClr val="black"/>
                </a:solidFill>
                <a:latin typeface="Broadway" pitchFamily="82" charset="0"/>
                <a:ea typeface="楷体" panose="02010609060101010101" pitchFamily="49" charset="-122"/>
                <a:cs typeface="经典繁仿黑" pitchFamily="49" charset="-122"/>
              </a:rPr>
              <a:t>7</a:t>
            </a:r>
            <a:endParaRPr lang="en-US" altLang="zh-CN" sz="1400" dirty="0">
              <a:solidFill>
                <a:prstClr val="black"/>
              </a:solidFill>
              <a:latin typeface="Broadway" pitchFamily="82" charset="0"/>
              <a:ea typeface="楷体" panose="02010609060101010101" pitchFamily="49" charset="-122"/>
              <a:cs typeface="经典繁仿黑" pitchFamily="49" charset="-122"/>
            </a:endParaRPr>
          </a:p>
        </p:txBody>
      </p:sp>
      <p:sp>
        <p:nvSpPr>
          <p:cNvPr id="50" name="Rectangle 21">
            <a:hlinkClick r:id="rId8" action="ppaction://hlinksldjump"/>
          </p:cNvPr>
          <p:cNvSpPr>
            <a:spLocks noChangeArrowheads="1"/>
          </p:cNvSpPr>
          <p:nvPr/>
        </p:nvSpPr>
        <p:spPr bwMode="auto">
          <a:xfrm>
            <a:off x="425555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solidFill>
                  <a:prstClr val="black"/>
                </a:solidFill>
                <a:latin typeface="Broadway" pitchFamily="82" charset="0"/>
                <a:ea typeface="楷体" panose="02010609060101010101" pitchFamily="49" charset="-122"/>
                <a:cs typeface="经典繁仿黑" pitchFamily="49" charset="-122"/>
              </a:rPr>
              <a:t>8</a:t>
            </a:r>
            <a:endParaRPr lang="en-US" altLang="zh-CN" sz="1400" dirty="0">
              <a:solidFill>
                <a:prstClr val="black"/>
              </a:solidFill>
              <a:latin typeface="Broadway" pitchFamily="82" charset="0"/>
              <a:ea typeface="楷体" panose="02010609060101010101" pitchFamily="49" charset="-122"/>
              <a:cs typeface="经典繁仿黑" pitchFamily="49" charset="-122"/>
            </a:endParaRPr>
          </a:p>
        </p:txBody>
      </p:sp>
      <p:sp>
        <p:nvSpPr>
          <p:cNvPr id="51" name="Rectangle 21">
            <a:hlinkClick r:id="rId9" action="ppaction://hlinksldjump"/>
          </p:cNvPr>
          <p:cNvSpPr>
            <a:spLocks noChangeArrowheads="1"/>
          </p:cNvSpPr>
          <p:nvPr/>
        </p:nvSpPr>
        <p:spPr bwMode="auto">
          <a:xfrm>
            <a:off x="4540696"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solidFill>
                  <a:prstClr val="black"/>
                </a:solidFill>
                <a:latin typeface="Broadway" pitchFamily="82" charset="0"/>
                <a:ea typeface="楷体" panose="02010609060101010101" pitchFamily="49" charset="-122"/>
                <a:cs typeface="经典繁仿黑" pitchFamily="49" charset="-122"/>
              </a:rPr>
              <a:t>9</a:t>
            </a:r>
            <a:endParaRPr lang="en-US" altLang="zh-CN" sz="1400" dirty="0">
              <a:solidFill>
                <a:prstClr val="black"/>
              </a:solidFill>
              <a:latin typeface="Broadway" pitchFamily="82" charset="0"/>
              <a:ea typeface="楷体" panose="02010609060101010101" pitchFamily="49" charset="-122"/>
              <a:cs typeface="经典繁仿黑" pitchFamily="49" charset="-122"/>
            </a:endParaRPr>
          </a:p>
        </p:txBody>
      </p:sp>
      <p:sp>
        <p:nvSpPr>
          <p:cNvPr id="52" name="Rectangle 21">
            <a:hlinkClick r:id="rId10" action="ppaction://hlinksldjump"/>
          </p:cNvPr>
          <p:cNvSpPr>
            <a:spLocks noChangeArrowheads="1"/>
          </p:cNvSpPr>
          <p:nvPr/>
        </p:nvSpPr>
        <p:spPr bwMode="auto">
          <a:xfrm>
            <a:off x="4823395"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solidFill>
                  <a:prstClr val="black"/>
                </a:solidFill>
                <a:latin typeface="Broadway" pitchFamily="82" charset="0"/>
                <a:ea typeface="楷体" panose="02010609060101010101" pitchFamily="49" charset="-122"/>
                <a:cs typeface="经典繁仿黑" pitchFamily="49" charset="-122"/>
              </a:rPr>
              <a:t>10</a:t>
            </a:r>
            <a:endParaRPr lang="en-US" altLang="zh-CN" sz="1400" dirty="0">
              <a:solidFill>
                <a:prstClr val="black"/>
              </a:solidFill>
              <a:latin typeface="Broadway" pitchFamily="82" charset="0"/>
              <a:ea typeface="楷体" panose="02010609060101010101" pitchFamily="49" charset="-122"/>
              <a:cs typeface="经典繁仿黑" pitchFamily="49" charset="-122"/>
            </a:endParaRPr>
          </a:p>
        </p:txBody>
      </p:sp>
      <p:sp>
        <p:nvSpPr>
          <p:cNvPr id="53" name="Rectangle 21">
            <a:hlinkClick r:id="rId11" action="ppaction://hlinksldjump"/>
          </p:cNvPr>
          <p:cNvSpPr>
            <a:spLocks noChangeArrowheads="1"/>
          </p:cNvSpPr>
          <p:nvPr/>
        </p:nvSpPr>
        <p:spPr bwMode="auto">
          <a:xfrm>
            <a:off x="5187623"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solidFill>
                  <a:prstClr val="black"/>
                </a:solidFill>
                <a:latin typeface="Broadway" pitchFamily="82" charset="0"/>
                <a:ea typeface="楷体" panose="02010609060101010101" pitchFamily="49" charset="-122"/>
                <a:cs typeface="经典繁仿黑" pitchFamily="49" charset="-122"/>
              </a:rPr>
              <a:t>11</a:t>
            </a:r>
            <a:endParaRPr lang="en-US" altLang="zh-CN" sz="1400" dirty="0">
              <a:solidFill>
                <a:prstClr val="black"/>
              </a:solidFill>
              <a:latin typeface="Broadway" pitchFamily="82" charset="0"/>
              <a:ea typeface="楷体" panose="02010609060101010101" pitchFamily="49" charset="-122"/>
              <a:cs typeface="经典繁仿黑" pitchFamily="49" charset="-122"/>
            </a:endParaRPr>
          </a:p>
        </p:txBody>
      </p:sp>
      <p:sp>
        <p:nvSpPr>
          <p:cNvPr id="54" name="Rectangle 21">
            <a:hlinkClick r:id="rId12" action="ppaction://hlinksldjump"/>
          </p:cNvPr>
          <p:cNvSpPr>
            <a:spLocks noChangeArrowheads="1"/>
          </p:cNvSpPr>
          <p:nvPr/>
        </p:nvSpPr>
        <p:spPr bwMode="auto">
          <a:xfrm>
            <a:off x="5551851"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solidFill>
                  <a:prstClr val="black"/>
                </a:solidFill>
                <a:latin typeface="Broadway" pitchFamily="82" charset="0"/>
                <a:ea typeface="楷体" panose="02010609060101010101" pitchFamily="49" charset="-122"/>
                <a:cs typeface="经典繁仿黑" pitchFamily="49" charset="-122"/>
              </a:rPr>
              <a:t>12</a:t>
            </a:r>
            <a:endParaRPr lang="en-US" altLang="zh-CN" sz="1400" dirty="0">
              <a:solidFill>
                <a:prstClr val="black"/>
              </a:solidFill>
              <a:latin typeface="Broadway" pitchFamily="82" charset="0"/>
              <a:ea typeface="楷体" panose="02010609060101010101" pitchFamily="49" charset="-122"/>
              <a:cs typeface="经典繁仿黑" pitchFamily="49" charset="-122"/>
            </a:endParaRPr>
          </a:p>
        </p:txBody>
      </p:sp>
      <p:sp>
        <p:nvSpPr>
          <p:cNvPr id="55" name="Rectangle 21">
            <a:hlinkClick r:id="rId13" action="ppaction://hlinksldjump"/>
          </p:cNvPr>
          <p:cNvSpPr>
            <a:spLocks noChangeArrowheads="1"/>
          </p:cNvSpPr>
          <p:nvPr/>
        </p:nvSpPr>
        <p:spPr bwMode="auto">
          <a:xfrm>
            <a:off x="5916079"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solidFill>
                  <a:prstClr val="black"/>
                </a:solidFill>
                <a:latin typeface="Broadway" pitchFamily="82" charset="0"/>
                <a:ea typeface="楷体" panose="02010609060101010101" pitchFamily="49" charset="-122"/>
                <a:cs typeface="经典繁仿黑" pitchFamily="49" charset="-122"/>
              </a:rPr>
              <a:t>13</a:t>
            </a:r>
            <a:endParaRPr lang="en-US" altLang="zh-CN" sz="1400" dirty="0">
              <a:solidFill>
                <a:prstClr val="black"/>
              </a:solidFill>
              <a:latin typeface="Broadway" pitchFamily="82" charset="0"/>
              <a:ea typeface="楷体" panose="02010609060101010101" pitchFamily="49" charset="-122"/>
              <a:cs typeface="经典繁仿黑" pitchFamily="49" charset="-122"/>
            </a:endParaRPr>
          </a:p>
        </p:txBody>
      </p:sp>
      <p:sp>
        <p:nvSpPr>
          <p:cNvPr id="56" name="Rectangle 21">
            <a:hlinkClick r:id="rId14" action="ppaction://hlinksldjump"/>
          </p:cNvPr>
          <p:cNvSpPr>
            <a:spLocks noChangeArrowheads="1"/>
          </p:cNvSpPr>
          <p:nvPr/>
        </p:nvSpPr>
        <p:spPr bwMode="auto">
          <a:xfrm>
            <a:off x="6280307"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solidFill>
                  <a:prstClr val="black"/>
                </a:solidFill>
                <a:latin typeface="Broadway" pitchFamily="82" charset="0"/>
                <a:ea typeface="楷体" panose="02010609060101010101" pitchFamily="49" charset="-122"/>
                <a:cs typeface="经典繁仿黑" pitchFamily="49" charset="-122"/>
              </a:rPr>
              <a:t>14</a:t>
            </a:r>
            <a:endParaRPr lang="en-US" altLang="zh-CN" sz="1400" dirty="0">
              <a:solidFill>
                <a:prstClr val="black"/>
              </a:solidFill>
              <a:latin typeface="Broadway" pitchFamily="82" charset="0"/>
              <a:ea typeface="楷体" panose="02010609060101010101" pitchFamily="49" charset="-122"/>
              <a:cs typeface="经典繁仿黑" pitchFamily="49" charset="-122"/>
            </a:endParaRPr>
          </a:p>
        </p:txBody>
      </p:sp>
      <p:sp>
        <p:nvSpPr>
          <p:cNvPr id="33" name="Rectangle 21">
            <a:hlinkClick r:id="rId15" action="ppaction://hlinksldjump"/>
          </p:cNvPr>
          <p:cNvSpPr>
            <a:spLocks noChangeArrowheads="1"/>
          </p:cNvSpPr>
          <p:nvPr/>
        </p:nvSpPr>
        <p:spPr bwMode="auto">
          <a:xfrm>
            <a:off x="6644535"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smtClean="0">
                <a:latin typeface="Broadway" pitchFamily="82" charset="0"/>
                <a:ea typeface="楷体" panose="02010609060101010101" pitchFamily="49" charset="-122"/>
                <a:cs typeface="经典繁仿黑" pitchFamily="49" charset="-122"/>
              </a:rPr>
              <a:t>15</a:t>
            </a:r>
            <a:endParaRPr lang="en-US" altLang="zh-CN" sz="1400" dirty="0">
              <a:latin typeface="Broadway" pitchFamily="82" charset="0"/>
              <a:ea typeface="楷体" panose="02010609060101010101" pitchFamily="49" charset="-122"/>
              <a:cs typeface="经典繁仿黑" pitchFamily="49" charset="-122"/>
            </a:endParaRPr>
          </a:p>
        </p:txBody>
      </p:sp>
      <p:sp>
        <p:nvSpPr>
          <p:cNvPr id="34" name="Rectangle 21">
            <a:hlinkClick r:id="rId16" action="ppaction://hlinksldjump"/>
          </p:cNvPr>
          <p:cNvSpPr>
            <a:spLocks noChangeArrowheads="1"/>
          </p:cNvSpPr>
          <p:nvPr/>
        </p:nvSpPr>
        <p:spPr bwMode="auto">
          <a:xfrm>
            <a:off x="7008763"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16</a:t>
            </a:r>
            <a:endParaRPr lang="en-US" altLang="zh-CN" sz="1400" dirty="0">
              <a:latin typeface="Broadway" pitchFamily="82" charset="0"/>
              <a:ea typeface="楷体" panose="02010609060101010101" pitchFamily="49" charset="-122"/>
              <a:cs typeface="经典繁仿黑" pitchFamily="49" charset="-122"/>
            </a:endParaRPr>
          </a:p>
        </p:txBody>
      </p:sp>
      <p:sp>
        <p:nvSpPr>
          <p:cNvPr id="35" name="TextBox 4"/>
          <p:cNvSpPr txBox="1"/>
          <p:nvPr/>
        </p:nvSpPr>
        <p:spPr>
          <a:xfrm>
            <a:off x="421088" y="4365978"/>
            <a:ext cx="720000" cy="720000"/>
          </a:xfrm>
          <a:prstGeom prst="rect">
            <a:avLst/>
          </a:prstGeom>
          <a:noFill/>
        </p:spPr>
        <p:txBody>
          <a:bodyPr wrap="square" rtlCol="0">
            <a:spAutoFit/>
          </a:bodyPr>
          <a:lstStyle/>
          <a:p>
            <a:r>
              <a:rPr lang="zh-CN" altLang="en-US" sz="4500" b="1" dirty="0">
                <a:solidFill>
                  <a:srgbClr val="C00000"/>
                </a:solidFill>
                <a:latin typeface="华文细黑" pitchFamily="2" charset="-122"/>
                <a:ea typeface="华文细黑" pitchFamily="2" charset="-122"/>
              </a:rPr>
              <a:t>√</a:t>
            </a:r>
            <a:endParaRPr lang="zh-CN" altLang="en-US" sz="4500" b="1" dirty="0">
              <a:solidFill>
                <a:srgbClr val="C00000"/>
              </a:solidFill>
              <a:latin typeface="华文细黑" pitchFamily="2" charset="-122"/>
              <a:ea typeface="华文细黑"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linds(horizontal)">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21">
            <a:hlinkClick r:id="rId1" action="ppaction://hlinksldjump"/>
          </p:cNvPr>
          <p:cNvSpPr>
            <a:spLocks noChangeArrowheads="1"/>
          </p:cNvSpPr>
          <p:nvPr/>
        </p:nvSpPr>
        <p:spPr bwMode="auto">
          <a:xfrm>
            <a:off x="225953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solidFill>
                  <a:srgbClr val="0000FF"/>
                </a:solidFill>
                <a:latin typeface="Broadway" pitchFamily="82" charset="0"/>
                <a:ea typeface="楷体" panose="02010609060101010101" pitchFamily="49" charset="-122"/>
                <a:cs typeface="经典繁仿黑" pitchFamily="49" charset="-122"/>
              </a:rPr>
              <a:t>1</a:t>
            </a:r>
            <a:endParaRPr lang="en-US" altLang="zh-CN" sz="1400" dirty="0">
              <a:solidFill>
                <a:srgbClr val="0000FF"/>
              </a:solidFill>
              <a:latin typeface="Broadway" pitchFamily="82" charset="0"/>
              <a:ea typeface="楷体" panose="02010609060101010101" pitchFamily="49" charset="-122"/>
              <a:cs typeface="经典繁仿黑" pitchFamily="49" charset="-122"/>
            </a:endParaRPr>
          </a:p>
        </p:txBody>
      </p:sp>
      <p:sp>
        <p:nvSpPr>
          <p:cNvPr id="24" name="Rectangle 21">
            <a:hlinkClick r:id="rId2" action="ppaction://hlinksldjump"/>
          </p:cNvPr>
          <p:cNvSpPr>
            <a:spLocks noChangeArrowheads="1"/>
          </p:cNvSpPr>
          <p:nvPr/>
        </p:nvSpPr>
        <p:spPr bwMode="auto">
          <a:xfrm>
            <a:off x="254468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2</a:t>
            </a:r>
            <a:endParaRPr lang="en-US" altLang="zh-CN" sz="1400" dirty="0">
              <a:latin typeface="Broadway" pitchFamily="82" charset="0"/>
              <a:ea typeface="楷体" panose="02010609060101010101" pitchFamily="49" charset="-122"/>
              <a:cs typeface="经典繁仿黑" pitchFamily="49" charset="-122"/>
            </a:endParaRPr>
          </a:p>
        </p:txBody>
      </p:sp>
      <p:sp>
        <p:nvSpPr>
          <p:cNvPr id="25" name="Rectangle 21">
            <a:hlinkClick r:id="rId3" action="ppaction://hlinksldjump"/>
          </p:cNvPr>
          <p:cNvSpPr>
            <a:spLocks noChangeArrowheads="1"/>
          </p:cNvSpPr>
          <p:nvPr/>
        </p:nvSpPr>
        <p:spPr bwMode="auto">
          <a:xfrm>
            <a:off x="282982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smtClean="0">
                <a:solidFill>
                  <a:prstClr val="black"/>
                </a:solidFill>
                <a:latin typeface="Broadway" pitchFamily="82" charset="0"/>
                <a:ea typeface="楷体" panose="02010609060101010101" pitchFamily="49" charset="-122"/>
                <a:cs typeface="经典繁仿黑" pitchFamily="49" charset="-122"/>
              </a:rPr>
              <a:t>3</a:t>
            </a:r>
            <a:endParaRPr lang="en-US" altLang="zh-CN" sz="1400" dirty="0">
              <a:solidFill>
                <a:prstClr val="black"/>
              </a:solidFill>
              <a:latin typeface="Broadway" pitchFamily="82" charset="0"/>
              <a:ea typeface="楷体" panose="02010609060101010101" pitchFamily="49" charset="-122"/>
              <a:cs typeface="经典繁仿黑" pitchFamily="49" charset="-122"/>
            </a:endParaRPr>
          </a:p>
        </p:txBody>
      </p:sp>
      <p:sp>
        <p:nvSpPr>
          <p:cNvPr id="26" name="Rectangle 21">
            <a:hlinkClick r:id="rId4" action="ppaction://hlinksldjump"/>
          </p:cNvPr>
          <p:cNvSpPr>
            <a:spLocks noChangeArrowheads="1"/>
          </p:cNvSpPr>
          <p:nvPr/>
        </p:nvSpPr>
        <p:spPr bwMode="auto">
          <a:xfrm>
            <a:off x="311497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solidFill>
                  <a:prstClr val="black"/>
                </a:solidFill>
                <a:latin typeface="Broadway" pitchFamily="82" charset="0"/>
                <a:ea typeface="楷体" panose="02010609060101010101" pitchFamily="49" charset="-122"/>
                <a:cs typeface="经典繁仿黑" pitchFamily="49" charset="-122"/>
              </a:rPr>
              <a:t>4</a:t>
            </a:r>
            <a:endParaRPr lang="en-US" altLang="zh-CN" sz="1400" dirty="0">
              <a:solidFill>
                <a:prstClr val="black"/>
              </a:solidFill>
              <a:latin typeface="Broadway" pitchFamily="82" charset="0"/>
              <a:ea typeface="楷体" panose="02010609060101010101" pitchFamily="49" charset="-122"/>
              <a:cs typeface="经典繁仿黑" pitchFamily="49" charset="-122"/>
            </a:endParaRPr>
          </a:p>
        </p:txBody>
      </p:sp>
      <p:sp>
        <p:nvSpPr>
          <p:cNvPr id="9" name="Rectangle 21">
            <a:hlinkClick r:id="rId5" action="ppaction://hlinksldjump"/>
          </p:cNvPr>
          <p:cNvSpPr>
            <a:spLocks noChangeArrowheads="1"/>
          </p:cNvSpPr>
          <p:nvPr/>
        </p:nvSpPr>
        <p:spPr bwMode="auto">
          <a:xfrm>
            <a:off x="340011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solidFill>
                  <a:prstClr val="black"/>
                </a:solidFill>
                <a:latin typeface="Broadway" pitchFamily="82" charset="0"/>
                <a:ea typeface="楷体" panose="02010609060101010101" pitchFamily="49" charset="-122"/>
                <a:cs typeface="经典繁仿黑" pitchFamily="49" charset="-122"/>
              </a:rPr>
              <a:t>5</a:t>
            </a:r>
            <a:endParaRPr lang="en-US" altLang="zh-CN" sz="1400" dirty="0">
              <a:solidFill>
                <a:prstClr val="black"/>
              </a:solidFill>
              <a:latin typeface="Broadway" pitchFamily="82" charset="0"/>
              <a:ea typeface="楷体" panose="02010609060101010101" pitchFamily="49" charset="-122"/>
              <a:cs typeface="经典繁仿黑" pitchFamily="49" charset="-122"/>
            </a:endParaRPr>
          </a:p>
        </p:txBody>
      </p:sp>
      <p:sp>
        <p:nvSpPr>
          <p:cNvPr id="10" name="Rectangle 21">
            <a:hlinkClick r:id="rId6" action="ppaction://hlinksldjump"/>
          </p:cNvPr>
          <p:cNvSpPr>
            <a:spLocks noChangeArrowheads="1"/>
          </p:cNvSpPr>
          <p:nvPr/>
        </p:nvSpPr>
        <p:spPr bwMode="auto">
          <a:xfrm>
            <a:off x="368526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solidFill>
                  <a:prstClr val="black"/>
                </a:solidFill>
                <a:latin typeface="Broadway" pitchFamily="82" charset="0"/>
                <a:ea typeface="楷体" panose="02010609060101010101" pitchFamily="49" charset="-122"/>
                <a:cs typeface="经典繁仿黑" pitchFamily="49" charset="-122"/>
              </a:rPr>
              <a:t>6</a:t>
            </a:r>
            <a:endParaRPr lang="en-US" altLang="zh-CN" sz="1400" dirty="0">
              <a:solidFill>
                <a:prstClr val="black"/>
              </a:solidFill>
              <a:latin typeface="Broadway" pitchFamily="82" charset="0"/>
              <a:ea typeface="楷体" panose="02010609060101010101" pitchFamily="49" charset="-122"/>
              <a:cs typeface="经典繁仿黑" pitchFamily="49" charset="-122"/>
            </a:endParaRPr>
          </a:p>
        </p:txBody>
      </p:sp>
      <p:sp>
        <p:nvSpPr>
          <p:cNvPr id="16" name="Rectangle 21">
            <a:hlinkClick r:id="rId7" action="ppaction://hlinksldjump"/>
          </p:cNvPr>
          <p:cNvSpPr>
            <a:spLocks noChangeArrowheads="1"/>
          </p:cNvSpPr>
          <p:nvPr/>
        </p:nvSpPr>
        <p:spPr bwMode="auto">
          <a:xfrm>
            <a:off x="397040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solidFill>
                  <a:prstClr val="black"/>
                </a:solidFill>
                <a:latin typeface="Broadway" pitchFamily="82" charset="0"/>
                <a:ea typeface="楷体" panose="02010609060101010101" pitchFamily="49" charset="-122"/>
                <a:cs typeface="经典繁仿黑" pitchFamily="49" charset="-122"/>
              </a:rPr>
              <a:t>7</a:t>
            </a:r>
            <a:endParaRPr lang="en-US" altLang="zh-CN" sz="1400" dirty="0">
              <a:solidFill>
                <a:prstClr val="black"/>
              </a:solidFill>
              <a:latin typeface="Broadway" pitchFamily="82" charset="0"/>
              <a:ea typeface="楷体" panose="02010609060101010101" pitchFamily="49" charset="-122"/>
              <a:cs typeface="经典繁仿黑" pitchFamily="49" charset="-122"/>
            </a:endParaRPr>
          </a:p>
        </p:txBody>
      </p:sp>
      <p:sp>
        <p:nvSpPr>
          <p:cNvPr id="17" name="Rectangle 21">
            <a:hlinkClick r:id="rId8" action="ppaction://hlinksldjump"/>
          </p:cNvPr>
          <p:cNvSpPr>
            <a:spLocks noChangeArrowheads="1"/>
          </p:cNvSpPr>
          <p:nvPr/>
        </p:nvSpPr>
        <p:spPr bwMode="auto">
          <a:xfrm>
            <a:off x="425555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solidFill>
                  <a:prstClr val="black"/>
                </a:solidFill>
                <a:latin typeface="Broadway" pitchFamily="82" charset="0"/>
                <a:ea typeface="楷体" panose="02010609060101010101" pitchFamily="49" charset="-122"/>
                <a:cs typeface="经典繁仿黑" pitchFamily="49" charset="-122"/>
              </a:rPr>
              <a:t>8</a:t>
            </a:r>
            <a:endParaRPr lang="en-US" altLang="zh-CN" sz="1400" dirty="0">
              <a:solidFill>
                <a:prstClr val="black"/>
              </a:solidFill>
              <a:latin typeface="Broadway" pitchFamily="82" charset="0"/>
              <a:ea typeface="楷体" panose="02010609060101010101" pitchFamily="49" charset="-122"/>
              <a:cs typeface="经典繁仿黑" pitchFamily="49" charset="-122"/>
            </a:endParaRPr>
          </a:p>
        </p:txBody>
      </p:sp>
      <p:sp>
        <p:nvSpPr>
          <p:cNvPr id="18" name="Rectangle 21">
            <a:hlinkClick r:id="rId9" action="ppaction://hlinksldjump"/>
          </p:cNvPr>
          <p:cNvSpPr>
            <a:spLocks noChangeArrowheads="1"/>
          </p:cNvSpPr>
          <p:nvPr/>
        </p:nvSpPr>
        <p:spPr bwMode="auto">
          <a:xfrm>
            <a:off x="4540696"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solidFill>
                  <a:prstClr val="black"/>
                </a:solidFill>
                <a:latin typeface="Broadway" pitchFamily="82" charset="0"/>
                <a:ea typeface="楷体" panose="02010609060101010101" pitchFamily="49" charset="-122"/>
                <a:cs typeface="经典繁仿黑" pitchFamily="49" charset="-122"/>
              </a:rPr>
              <a:t>9</a:t>
            </a:r>
            <a:endParaRPr lang="en-US" altLang="zh-CN" sz="1400" dirty="0">
              <a:solidFill>
                <a:prstClr val="black"/>
              </a:solidFill>
              <a:latin typeface="Broadway" pitchFamily="82" charset="0"/>
              <a:ea typeface="楷体" panose="02010609060101010101" pitchFamily="49" charset="-122"/>
              <a:cs typeface="经典繁仿黑" pitchFamily="49" charset="-122"/>
            </a:endParaRPr>
          </a:p>
        </p:txBody>
      </p:sp>
      <p:sp>
        <p:nvSpPr>
          <p:cNvPr id="19" name="Rectangle 21">
            <a:hlinkClick r:id="rId10" action="ppaction://hlinksldjump"/>
          </p:cNvPr>
          <p:cNvSpPr>
            <a:spLocks noChangeArrowheads="1"/>
          </p:cNvSpPr>
          <p:nvPr/>
        </p:nvSpPr>
        <p:spPr bwMode="auto">
          <a:xfrm>
            <a:off x="4823395"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solidFill>
                  <a:prstClr val="black"/>
                </a:solidFill>
                <a:latin typeface="Broadway" pitchFamily="82" charset="0"/>
                <a:ea typeface="楷体" panose="02010609060101010101" pitchFamily="49" charset="-122"/>
                <a:cs typeface="经典繁仿黑" pitchFamily="49" charset="-122"/>
              </a:rPr>
              <a:t>10</a:t>
            </a:r>
            <a:endParaRPr lang="en-US" altLang="zh-CN" sz="1400" dirty="0">
              <a:solidFill>
                <a:prstClr val="black"/>
              </a:solidFill>
              <a:latin typeface="Broadway" pitchFamily="82" charset="0"/>
              <a:ea typeface="楷体" panose="02010609060101010101" pitchFamily="49" charset="-122"/>
              <a:cs typeface="经典繁仿黑" pitchFamily="49" charset="-122"/>
            </a:endParaRPr>
          </a:p>
        </p:txBody>
      </p:sp>
      <p:sp>
        <p:nvSpPr>
          <p:cNvPr id="21" name="Rectangle 21">
            <a:hlinkClick r:id="rId11" action="ppaction://hlinksldjump"/>
          </p:cNvPr>
          <p:cNvSpPr>
            <a:spLocks noChangeArrowheads="1"/>
          </p:cNvSpPr>
          <p:nvPr/>
        </p:nvSpPr>
        <p:spPr bwMode="auto">
          <a:xfrm>
            <a:off x="5187623"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solidFill>
                  <a:prstClr val="black"/>
                </a:solidFill>
                <a:latin typeface="Broadway" pitchFamily="82" charset="0"/>
                <a:ea typeface="楷体" panose="02010609060101010101" pitchFamily="49" charset="-122"/>
                <a:cs typeface="经典繁仿黑" pitchFamily="49" charset="-122"/>
              </a:rPr>
              <a:t>11</a:t>
            </a:r>
            <a:endParaRPr lang="en-US" altLang="zh-CN" sz="1400" dirty="0">
              <a:solidFill>
                <a:prstClr val="black"/>
              </a:solidFill>
              <a:latin typeface="Broadway" pitchFamily="82" charset="0"/>
              <a:ea typeface="楷体" panose="02010609060101010101" pitchFamily="49" charset="-122"/>
              <a:cs typeface="经典繁仿黑" pitchFamily="49" charset="-122"/>
            </a:endParaRPr>
          </a:p>
        </p:txBody>
      </p:sp>
      <p:sp>
        <p:nvSpPr>
          <p:cNvPr id="30" name="Rectangle 21">
            <a:hlinkClick r:id="rId12" action="ppaction://hlinksldjump"/>
          </p:cNvPr>
          <p:cNvSpPr>
            <a:spLocks noChangeArrowheads="1"/>
          </p:cNvSpPr>
          <p:nvPr/>
        </p:nvSpPr>
        <p:spPr bwMode="auto">
          <a:xfrm>
            <a:off x="5551851"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solidFill>
                  <a:prstClr val="black"/>
                </a:solidFill>
                <a:latin typeface="Broadway" pitchFamily="82" charset="0"/>
                <a:ea typeface="楷体" panose="02010609060101010101" pitchFamily="49" charset="-122"/>
                <a:cs typeface="经典繁仿黑" pitchFamily="49" charset="-122"/>
              </a:rPr>
              <a:t>12</a:t>
            </a:r>
            <a:endParaRPr lang="en-US" altLang="zh-CN" sz="1400" dirty="0">
              <a:solidFill>
                <a:prstClr val="black"/>
              </a:solidFill>
              <a:latin typeface="Broadway" pitchFamily="82" charset="0"/>
              <a:ea typeface="楷体" panose="02010609060101010101" pitchFamily="49" charset="-122"/>
              <a:cs typeface="经典繁仿黑" pitchFamily="49" charset="-122"/>
            </a:endParaRPr>
          </a:p>
        </p:txBody>
      </p:sp>
      <p:sp>
        <p:nvSpPr>
          <p:cNvPr id="31" name="Rectangle 21">
            <a:hlinkClick r:id="rId13" action="ppaction://hlinksldjump"/>
          </p:cNvPr>
          <p:cNvSpPr>
            <a:spLocks noChangeArrowheads="1"/>
          </p:cNvSpPr>
          <p:nvPr/>
        </p:nvSpPr>
        <p:spPr bwMode="auto">
          <a:xfrm>
            <a:off x="5916079"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solidFill>
                  <a:prstClr val="black"/>
                </a:solidFill>
                <a:latin typeface="Broadway" pitchFamily="82" charset="0"/>
                <a:ea typeface="楷体" panose="02010609060101010101" pitchFamily="49" charset="-122"/>
                <a:cs typeface="经典繁仿黑" pitchFamily="49" charset="-122"/>
              </a:rPr>
              <a:t>13</a:t>
            </a:r>
            <a:endParaRPr lang="en-US" altLang="zh-CN" sz="1400" dirty="0">
              <a:solidFill>
                <a:prstClr val="black"/>
              </a:solidFill>
              <a:latin typeface="Broadway" pitchFamily="82" charset="0"/>
              <a:ea typeface="楷体" panose="02010609060101010101" pitchFamily="49" charset="-122"/>
              <a:cs typeface="经典繁仿黑" pitchFamily="49" charset="-122"/>
            </a:endParaRPr>
          </a:p>
        </p:txBody>
      </p:sp>
      <p:sp>
        <p:nvSpPr>
          <p:cNvPr id="32" name="Rectangle 21">
            <a:hlinkClick r:id="rId14" action="ppaction://hlinksldjump"/>
          </p:cNvPr>
          <p:cNvSpPr>
            <a:spLocks noChangeArrowheads="1"/>
          </p:cNvSpPr>
          <p:nvPr/>
        </p:nvSpPr>
        <p:spPr bwMode="auto">
          <a:xfrm>
            <a:off x="6280307"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solidFill>
                  <a:prstClr val="black"/>
                </a:solidFill>
                <a:latin typeface="Broadway" pitchFamily="82" charset="0"/>
                <a:ea typeface="楷体" panose="02010609060101010101" pitchFamily="49" charset="-122"/>
                <a:cs typeface="经典繁仿黑" pitchFamily="49" charset="-122"/>
              </a:rPr>
              <a:t>14</a:t>
            </a:r>
            <a:endParaRPr lang="en-US" altLang="zh-CN" sz="1400" dirty="0">
              <a:solidFill>
                <a:prstClr val="black"/>
              </a:solidFill>
              <a:latin typeface="Broadway" pitchFamily="82" charset="0"/>
              <a:ea typeface="楷体" panose="02010609060101010101" pitchFamily="49" charset="-122"/>
              <a:cs typeface="经典繁仿黑" pitchFamily="49" charset="-122"/>
            </a:endParaRPr>
          </a:p>
        </p:txBody>
      </p:sp>
      <p:sp>
        <p:nvSpPr>
          <p:cNvPr id="23" name="Rectangle 21">
            <a:hlinkClick r:id="rId15" action="ppaction://hlinksldjump"/>
          </p:cNvPr>
          <p:cNvSpPr>
            <a:spLocks noChangeArrowheads="1"/>
          </p:cNvSpPr>
          <p:nvPr/>
        </p:nvSpPr>
        <p:spPr bwMode="auto">
          <a:xfrm>
            <a:off x="6644535"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smtClean="0">
                <a:latin typeface="Broadway" pitchFamily="82" charset="0"/>
                <a:ea typeface="楷体" panose="02010609060101010101" pitchFamily="49" charset="-122"/>
                <a:cs typeface="经典繁仿黑" pitchFamily="49" charset="-122"/>
              </a:rPr>
              <a:t>15</a:t>
            </a:r>
            <a:endParaRPr lang="en-US" altLang="zh-CN" sz="1400" dirty="0">
              <a:latin typeface="Broadway" pitchFamily="82" charset="0"/>
              <a:ea typeface="楷体" panose="02010609060101010101" pitchFamily="49" charset="-122"/>
              <a:cs typeface="经典繁仿黑" pitchFamily="49" charset="-122"/>
            </a:endParaRPr>
          </a:p>
        </p:txBody>
      </p:sp>
      <p:sp>
        <p:nvSpPr>
          <p:cNvPr id="27" name="Rectangle 21">
            <a:hlinkClick r:id="rId16" action="ppaction://hlinksldjump"/>
          </p:cNvPr>
          <p:cNvSpPr>
            <a:spLocks noChangeArrowheads="1"/>
          </p:cNvSpPr>
          <p:nvPr/>
        </p:nvSpPr>
        <p:spPr bwMode="auto">
          <a:xfrm>
            <a:off x="7008763"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16</a:t>
            </a:r>
            <a:endParaRPr lang="en-US" altLang="zh-CN" sz="1400" dirty="0">
              <a:latin typeface="Broadway" pitchFamily="82" charset="0"/>
              <a:ea typeface="楷体" panose="02010609060101010101" pitchFamily="49" charset="-122"/>
              <a:cs typeface="经典繁仿黑" pitchFamily="49" charset="-122"/>
            </a:endParaRPr>
          </a:p>
        </p:txBody>
      </p:sp>
      <p:sp>
        <p:nvSpPr>
          <p:cNvPr id="29" name="矩形 28"/>
          <p:cNvSpPr/>
          <p:nvPr/>
        </p:nvSpPr>
        <p:spPr>
          <a:xfrm>
            <a:off x="559845" y="1163242"/>
            <a:ext cx="11070722" cy="2626592"/>
          </a:xfrm>
          <a:prstGeom prst="rect">
            <a:avLst/>
          </a:prstGeom>
        </p:spPr>
        <p:txBody>
          <a:bodyPr wrap="square" lIns="121898" tIns="60948" rIns="121898" bIns="60948">
            <a:spAutoFit/>
          </a:bodyPr>
          <a:lstStyle/>
          <a:p>
            <a:pPr algn="just">
              <a:lnSpc>
                <a:spcPct val="150000"/>
              </a:lnSpc>
              <a:spcAft>
                <a:spcPts val="0"/>
              </a:spcAft>
            </a:pPr>
            <a:r>
              <a:rPr lang="zh-CN" altLang="zh-CN" sz="2800" kern="1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解析　</a:t>
            </a:r>
            <a:r>
              <a:rPr lang="zh-CN" altLang="zh-CN" sz="2800" kern="100" dirty="0">
                <a:latin typeface="Times New Roman" panose="02020603050405020304" pitchFamily="18" charset="0"/>
                <a:cs typeface="Times New Roman" panose="02020603050405020304" pitchFamily="18" charset="0"/>
              </a:rPr>
              <a:t>据材料</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cs typeface="Times New Roman" panose="02020603050405020304" pitchFamily="18" charset="0"/>
              </a:rPr>
              <a:t>东西方贸易逆差是一块巨石，巨石砸向水池，激起欧洲货币短缺的阵阵波浪，这种波浪通过地区间各种贸易关系传播，最终在伊比利亚半岛找到泄洪口</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cs typeface="Times New Roman" panose="02020603050405020304" pitchFamily="18" charset="0"/>
              </a:rPr>
              <a:t>可知，东西方商路的阻断引发了新航路开辟，故</a:t>
            </a:r>
            <a:r>
              <a:rPr lang="en-US" altLang="zh-CN" sz="2800" kern="100" dirty="0">
                <a:latin typeface="Times New Roman" panose="02020603050405020304" pitchFamily="18" charset="0"/>
              </a:rPr>
              <a:t>A</a:t>
            </a:r>
            <a:r>
              <a:rPr lang="zh-CN" altLang="zh-CN" sz="2800" kern="100" dirty="0">
                <a:latin typeface="Times New Roman" panose="02020603050405020304" pitchFamily="18" charset="0"/>
                <a:cs typeface="Times New Roman" panose="02020603050405020304" pitchFamily="18" charset="0"/>
              </a:rPr>
              <a:t>项正确。</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blinds(horizontal)">
                                      <p:cBhvr>
                                        <p:cTn id="7"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57019" y="189434"/>
            <a:ext cx="11076375" cy="3354740"/>
          </a:xfrm>
          <a:prstGeom prst="rect">
            <a:avLst/>
          </a:prstGeom>
        </p:spPr>
        <p:txBody>
          <a:bodyPr wrap="square" lIns="121898" tIns="60948" rIns="121898" bIns="60948">
            <a:spAutoFit/>
          </a:bodyPr>
          <a:lstStyle/>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2.</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即使哥伦布没有发现美洲大陆，达</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伽马没有绕好望角航行，在以后的几十年中其他人也会这么做。总之，西方社会已经达到起飞点，即将起飞。最能说明上述观点的依据是</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A.</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资本主义萌芽的</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发展</a:t>
            </a:r>
            <a:r>
              <a:rPr lang="en-US" altLang="zh-CN" sz="1050" kern="100" dirty="0" smtClean="0">
                <a:latin typeface="宋体" panose="02010600030101010101" pitchFamily="2" charset="-122"/>
                <a:ea typeface="宋体" panose="02010600030101010101" pitchFamily="2" charset="-122"/>
                <a:cs typeface="Courier New" panose="02070309020205020404" pitchFamily="49" charset="0"/>
              </a:rPr>
              <a:t>		</a:t>
            </a:r>
            <a:r>
              <a:rPr lang="en-US" altLang="zh-CN" sz="2800" kern="100" dirty="0" smtClean="0">
                <a:latin typeface="Times New Roman" panose="02020603050405020304" pitchFamily="18" charset="0"/>
                <a:ea typeface="方正中等线简体" panose="03000509000000000000" pitchFamily="65" charset="-122"/>
                <a:cs typeface="Courier New" panose="02070309020205020404" pitchFamily="49" charset="0"/>
              </a:rPr>
              <a:t>B</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传播基督教思想的需要</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C.</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转口贸易利润的</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刺激</a:t>
            </a:r>
            <a:r>
              <a:rPr lang="en-US" altLang="zh-CN" sz="1050" kern="100" dirty="0" smtClean="0">
                <a:latin typeface="宋体" panose="02010600030101010101" pitchFamily="2" charset="-122"/>
                <a:ea typeface="宋体" panose="02010600030101010101" pitchFamily="2" charset="-122"/>
                <a:cs typeface="Courier New" panose="02070309020205020404" pitchFamily="49" charset="0"/>
              </a:rPr>
              <a:t>		</a:t>
            </a:r>
            <a:r>
              <a:rPr lang="en-US" altLang="zh-CN" sz="2800" kern="100" dirty="0" smtClean="0">
                <a:latin typeface="Times New Roman" panose="02020603050405020304" pitchFamily="18" charset="0"/>
                <a:ea typeface="方正中等线简体" panose="03000509000000000000" pitchFamily="65" charset="-122"/>
                <a:cs typeface="Courier New" panose="02070309020205020404" pitchFamily="49" charset="0"/>
              </a:rPr>
              <a:t>D</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造船和航海技术的进步</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20" name="Rectangle 21">
            <a:hlinkClick r:id="rId1" action="ppaction://hlinksldjump"/>
          </p:cNvPr>
          <p:cNvSpPr>
            <a:spLocks noChangeArrowheads="1"/>
          </p:cNvSpPr>
          <p:nvPr/>
        </p:nvSpPr>
        <p:spPr bwMode="auto">
          <a:xfrm>
            <a:off x="225953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a:t>
            </a:r>
            <a:endParaRPr lang="en-US" altLang="zh-CN" sz="1400" dirty="0">
              <a:latin typeface="Broadway" pitchFamily="82" charset="0"/>
              <a:ea typeface="楷体" panose="02010609060101010101" pitchFamily="49" charset="-122"/>
              <a:cs typeface="经典繁仿黑" pitchFamily="49" charset="-122"/>
            </a:endParaRPr>
          </a:p>
        </p:txBody>
      </p:sp>
      <p:sp>
        <p:nvSpPr>
          <p:cNvPr id="21" name="Rectangle 21">
            <a:hlinkClick r:id="rId2" action="ppaction://hlinksldjump"/>
          </p:cNvPr>
          <p:cNvSpPr>
            <a:spLocks noChangeArrowheads="1"/>
          </p:cNvSpPr>
          <p:nvPr/>
        </p:nvSpPr>
        <p:spPr bwMode="auto">
          <a:xfrm>
            <a:off x="254468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solidFill>
                  <a:srgbClr val="0000FF"/>
                </a:solidFill>
                <a:latin typeface="Broadway" pitchFamily="82" charset="0"/>
                <a:ea typeface="楷体" panose="02010609060101010101" pitchFamily="49" charset="-122"/>
                <a:cs typeface="经典繁仿黑" pitchFamily="49" charset="-122"/>
              </a:rPr>
              <a:t>2</a:t>
            </a:r>
            <a:endParaRPr lang="en-US" altLang="zh-CN" sz="1400" dirty="0">
              <a:solidFill>
                <a:srgbClr val="0000FF"/>
              </a:solidFill>
              <a:latin typeface="Broadway" pitchFamily="82" charset="0"/>
              <a:ea typeface="楷体" panose="02010609060101010101" pitchFamily="49" charset="-122"/>
              <a:cs typeface="经典繁仿黑" pitchFamily="49" charset="-122"/>
            </a:endParaRPr>
          </a:p>
        </p:txBody>
      </p:sp>
      <p:sp>
        <p:nvSpPr>
          <p:cNvPr id="22" name="Rectangle 21">
            <a:hlinkClick r:id="rId3" action="ppaction://hlinksldjump"/>
          </p:cNvPr>
          <p:cNvSpPr>
            <a:spLocks noChangeArrowheads="1"/>
          </p:cNvSpPr>
          <p:nvPr/>
        </p:nvSpPr>
        <p:spPr bwMode="auto">
          <a:xfrm>
            <a:off x="282982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smtClean="0">
                <a:latin typeface="Broadway" pitchFamily="82" charset="0"/>
                <a:ea typeface="楷体" panose="02010609060101010101" pitchFamily="49" charset="-122"/>
                <a:cs typeface="经典繁仿黑" pitchFamily="49" charset="-122"/>
              </a:rPr>
              <a:t>3</a:t>
            </a:r>
            <a:endParaRPr lang="en-US" altLang="zh-CN" sz="1400" dirty="0">
              <a:latin typeface="Broadway" pitchFamily="82" charset="0"/>
              <a:ea typeface="楷体" panose="02010609060101010101" pitchFamily="49" charset="-122"/>
              <a:cs typeface="经典繁仿黑" pitchFamily="49" charset="-122"/>
            </a:endParaRPr>
          </a:p>
        </p:txBody>
      </p:sp>
      <p:sp>
        <p:nvSpPr>
          <p:cNvPr id="23" name="Rectangle 21">
            <a:hlinkClick r:id="rId4" action="ppaction://hlinksldjump"/>
          </p:cNvPr>
          <p:cNvSpPr>
            <a:spLocks noChangeArrowheads="1"/>
          </p:cNvSpPr>
          <p:nvPr/>
        </p:nvSpPr>
        <p:spPr bwMode="auto">
          <a:xfrm>
            <a:off x="311497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4</a:t>
            </a:r>
            <a:endParaRPr lang="en-US" altLang="zh-CN" sz="1400" dirty="0">
              <a:latin typeface="Broadway" pitchFamily="82" charset="0"/>
              <a:ea typeface="楷体" panose="02010609060101010101" pitchFamily="49" charset="-122"/>
              <a:cs typeface="经典繁仿黑" pitchFamily="49" charset="-122"/>
            </a:endParaRPr>
          </a:p>
        </p:txBody>
      </p:sp>
      <p:sp>
        <p:nvSpPr>
          <p:cNvPr id="24" name="Rectangle 21">
            <a:hlinkClick r:id="rId5" action="ppaction://hlinksldjump"/>
          </p:cNvPr>
          <p:cNvSpPr>
            <a:spLocks noChangeArrowheads="1"/>
          </p:cNvSpPr>
          <p:nvPr/>
        </p:nvSpPr>
        <p:spPr bwMode="auto">
          <a:xfrm>
            <a:off x="340011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5</a:t>
            </a:r>
            <a:endParaRPr lang="en-US" altLang="zh-CN" sz="1400" dirty="0">
              <a:latin typeface="Broadway" pitchFamily="82" charset="0"/>
              <a:ea typeface="楷体" panose="02010609060101010101" pitchFamily="49" charset="-122"/>
              <a:cs typeface="经典繁仿黑" pitchFamily="49" charset="-122"/>
            </a:endParaRPr>
          </a:p>
        </p:txBody>
      </p:sp>
      <p:sp>
        <p:nvSpPr>
          <p:cNvPr id="25" name="Rectangle 21">
            <a:hlinkClick r:id="rId6" action="ppaction://hlinksldjump"/>
          </p:cNvPr>
          <p:cNvSpPr>
            <a:spLocks noChangeArrowheads="1"/>
          </p:cNvSpPr>
          <p:nvPr/>
        </p:nvSpPr>
        <p:spPr bwMode="auto">
          <a:xfrm>
            <a:off x="368526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6</a:t>
            </a:r>
            <a:endParaRPr lang="en-US" altLang="zh-CN" sz="1400" dirty="0">
              <a:latin typeface="Broadway" pitchFamily="82" charset="0"/>
              <a:ea typeface="楷体" panose="02010609060101010101" pitchFamily="49" charset="-122"/>
              <a:cs typeface="经典繁仿黑" pitchFamily="49" charset="-122"/>
            </a:endParaRPr>
          </a:p>
        </p:txBody>
      </p:sp>
      <p:sp>
        <p:nvSpPr>
          <p:cNvPr id="26" name="Rectangle 21">
            <a:hlinkClick r:id="rId7" action="ppaction://hlinksldjump"/>
          </p:cNvPr>
          <p:cNvSpPr>
            <a:spLocks noChangeArrowheads="1"/>
          </p:cNvSpPr>
          <p:nvPr/>
        </p:nvSpPr>
        <p:spPr bwMode="auto">
          <a:xfrm>
            <a:off x="397040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7</a:t>
            </a:r>
            <a:endParaRPr lang="en-US" altLang="zh-CN" sz="1400" dirty="0">
              <a:latin typeface="Broadway" pitchFamily="82" charset="0"/>
              <a:ea typeface="楷体" panose="02010609060101010101" pitchFamily="49" charset="-122"/>
              <a:cs typeface="经典繁仿黑" pitchFamily="49" charset="-122"/>
            </a:endParaRPr>
          </a:p>
        </p:txBody>
      </p:sp>
      <p:sp>
        <p:nvSpPr>
          <p:cNvPr id="27" name="Rectangle 21">
            <a:hlinkClick r:id="rId8" action="ppaction://hlinksldjump"/>
          </p:cNvPr>
          <p:cNvSpPr>
            <a:spLocks noChangeArrowheads="1"/>
          </p:cNvSpPr>
          <p:nvPr/>
        </p:nvSpPr>
        <p:spPr bwMode="auto">
          <a:xfrm>
            <a:off x="425555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8</a:t>
            </a:r>
            <a:endParaRPr lang="en-US" altLang="zh-CN" sz="1400" dirty="0">
              <a:latin typeface="Broadway" pitchFamily="82" charset="0"/>
              <a:ea typeface="楷体" panose="02010609060101010101" pitchFamily="49" charset="-122"/>
              <a:cs typeface="经典繁仿黑" pitchFamily="49" charset="-122"/>
            </a:endParaRPr>
          </a:p>
        </p:txBody>
      </p:sp>
      <p:sp>
        <p:nvSpPr>
          <p:cNvPr id="28" name="Rectangle 21">
            <a:hlinkClick r:id="rId9" action="ppaction://hlinksldjump"/>
          </p:cNvPr>
          <p:cNvSpPr>
            <a:spLocks noChangeArrowheads="1"/>
          </p:cNvSpPr>
          <p:nvPr/>
        </p:nvSpPr>
        <p:spPr bwMode="auto">
          <a:xfrm>
            <a:off x="4540696"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9</a:t>
            </a:r>
            <a:endParaRPr lang="en-US" altLang="zh-CN" sz="1400" dirty="0">
              <a:latin typeface="Broadway" pitchFamily="82" charset="0"/>
              <a:ea typeface="楷体" panose="02010609060101010101" pitchFamily="49" charset="-122"/>
              <a:cs typeface="经典繁仿黑" pitchFamily="49" charset="-122"/>
            </a:endParaRPr>
          </a:p>
        </p:txBody>
      </p:sp>
      <p:sp>
        <p:nvSpPr>
          <p:cNvPr id="29" name="Rectangle 21">
            <a:hlinkClick r:id="rId10" action="ppaction://hlinksldjump"/>
          </p:cNvPr>
          <p:cNvSpPr>
            <a:spLocks noChangeArrowheads="1"/>
          </p:cNvSpPr>
          <p:nvPr/>
        </p:nvSpPr>
        <p:spPr bwMode="auto">
          <a:xfrm>
            <a:off x="4823395"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10</a:t>
            </a:r>
            <a:endParaRPr lang="en-US" altLang="zh-CN" sz="1400" dirty="0">
              <a:latin typeface="Broadway" pitchFamily="82" charset="0"/>
              <a:ea typeface="楷体" panose="02010609060101010101" pitchFamily="49" charset="-122"/>
              <a:cs typeface="经典繁仿黑" pitchFamily="49" charset="-122"/>
            </a:endParaRPr>
          </a:p>
        </p:txBody>
      </p:sp>
      <p:sp>
        <p:nvSpPr>
          <p:cNvPr id="30" name="Rectangle 21">
            <a:hlinkClick r:id="rId11" action="ppaction://hlinksldjump"/>
          </p:cNvPr>
          <p:cNvSpPr>
            <a:spLocks noChangeArrowheads="1"/>
          </p:cNvSpPr>
          <p:nvPr/>
        </p:nvSpPr>
        <p:spPr bwMode="auto">
          <a:xfrm>
            <a:off x="5187623"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11</a:t>
            </a:r>
            <a:endParaRPr lang="en-US" altLang="zh-CN" sz="1400" dirty="0">
              <a:latin typeface="Broadway" pitchFamily="82" charset="0"/>
              <a:ea typeface="楷体" panose="02010609060101010101" pitchFamily="49" charset="-122"/>
              <a:cs typeface="经典繁仿黑" pitchFamily="49" charset="-122"/>
            </a:endParaRPr>
          </a:p>
        </p:txBody>
      </p:sp>
      <p:sp>
        <p:nvSpPr>
          <p:cNvPr id="31" name="Rectangle 21">
            <a:hlinkClick r:id="rId12" action="ppaction://hlinksldjump"/>
          </p:cNvPr>
          <p:cNvSpPr>
            <a:spLocks noChangeArrowheads="1"/>
          </p:cNvSpPr>
          <p:nvPr/>
        </p:nvSpPr>
        <p:spPr bwMode="auto">
          <a:xfrm>
            <a:off x="5551851"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12</a:t>
            </a:r>
            <a:endParaRPr lang="en-US" altLang="zh-CN" sz="1400" dirty="0">
              <a:latin typeface="Broadway" pitchFamily="82" charset="0"/>
              <a:ea typeface="楷体" panose="02010609060101010101" pitchFamily="49" charset="-122"/>
              <a:cs typeface="经典繁仿黑" pitchFamily="49" charset="-122"/>
            </a:endParaRPr>
          </a:p>
        </p:txBody>
      </p:sp>
      <p:sp>
        <p:nvSpPr>
          <p:cNvPr id="32" name="Rectangle 21">
            <a:hlinkClick r:id="rId13" action="ppaction://hlinksldjump"/>
          </p:cNvPr>
          <p:cNvSpPr>
            <a:spLocks noChangeArrowheads="1"/>
          </p:cNvSpPr>
          <p:nvPr/>
        </p:nvSpPr>
        <p:spPr bwMode="auto">
          <a:xfrm>
            <a:off x="5916079"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13</a:t>
            </a:r>
            <a:endParaRPr lang="en-US" altLang="zh-CN" sz="1400" dirty="0">
              <a:latin typeface="Broadway" pitchFamily="82" charset="0"/>
              <a:ea typeface="楷体" panose="02010609060101010101" pitchFamily="49" charset="-122"/>
              <a:cs typeface="经典繁仿黑" pitchFamily="49" charset="-122"/>
            </a:endParaRPr>
          </a:p>
        </p:txBody>
      </p:sp>
      <p:sp>
        <p:nvSpPr>
          <p:cNvPr id="33" name="Rectangle 21">
            <a:hlinkClick r:id="rId14" action="ppaction://hlinksldjump"/>
          </p:cNvPr>
          <p:cNvSpPr>
            <a:spLocks noChangeArrowheads="1"/>
          </p:cNvSpPr>
          <p:nvPr/>
        </p:nvSpPr>
        <p:spPr bwMode="auto">
          <a:xfrm>
            <a:off x="6280307"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14</a:t>
            </a:r>
            <a:endParaRPr lang="en-US" altLang="zh-CN" sz="1400" dirty="0">
              <a:latin typeface="Broadway" pitchFamily="82" charset="0"/>
              <a:ea typeface="楷体" panose="02010609060101010101" pitchFamily="49" charset="-122"/>
              <a:cs typeface="经典繁仿黑" pitchFamily="49" charset="-122"/>
            </a:endParaRPr>
          </a:p>
        </p:txBody>
      </p:sp>
      <p:sp>
        <p:nvSpPr>
          <p:cNvPr id="18" name="Rectangle 21">
            <a:hlinkClick r:id="rId15" action="ppaction://hlinksldjump"/>
          </p:cNvPr>
          <p:cNvSpPr>
            <a:spLocks noChangeArrowheads="1"/>
          </p:cNvSpPr>
          <p:nvPr/>
        </p:nvSpPr>
        <p:spPr bwMode="auto">
          <a:xfrm>
            <a:off x="6644535"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smtClean="0">
                <a:latin typeface="Broadway" pitchFamily="82" charset="0"/>
                <a:ea typeface="楷体" panose="02010609060101010101" pitchFamily="49" charset="-122"/>
                <a:cs typeface="经典繁仿黑" pitchFamily="49" charset="-122"/>
              </a:rPr>
              <a:t>15</a:t>
            </a:r>
            <a:endParaRPr lang="en-US" altLang="zh-CN" sz="1400" dirty="0">
              <a:latin typeface="Broadway" pitchFamily="82" charset="0"/>
              <a:ea typeface="楷体" panose="02010609060101010101" pitchFamily="49" charset="-122"/>
              <a:cs typeface="经典繁仿黑" pitchFamily="49" charset="-122"/>
            </a:endParaRPr>
          </a:p>
        </p:txBody>
      </p:sp>
      <p:sp>
        <p:nvSpPr>
          <p:cNvPr id="34" name="Rectangle 21">
            <a:hlinkClick r:id="rId16" action="ppaction://hlinksldjump"/>
          </p:cNvPr>
          <p:cNvSpPr>
            <a:spLocks noChangeArrowheads="1"/>
          </p:cNvSpPr>
          <p:nvPr/>
        </p:nvSpPr>
        <p:spPr bwMode="auto">
          <a:xfrm>
            <a:off x="7008763"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16</a:t>
            </a:r>
            <a:endParaRPr lang="en-US" altLang="zh-CN" sz="1400" dirty="0">
              <a:latin typeface="Broadway" pitchFamily="82" charset="0"/>
              <a:ea typeface="楷体" panose="02010609060101010101" pitchFamily="49" charset="-122"/>
              <a:cs typeface="经典繁仿黑" pitchFamily="49" charset="-122"/>
            </a:endParaRPr>
          </a:p>
        </p:txBody>
      </p:sp>
      <p:sp>
        <p:nvSpPr>
          <p:cNvPr id="19" name="TextBox 4"/>
          <p:cNvSpPr txBox="1"/>
          <p:nvPr/>
        </p:nvSpPr>
        <p:spPr>
          <a:xfrm>
            <a:off x="431974" y="2249852"/>
            <a:ext cx="720000" cy="720000"/>
          </a:xfrm>
          <a:prstGeom prst="rect">
            <a:avLst/>
          </a:prstGeom>
          <a:noFill/>
        </p:spPr>
        <p:txBody>
          <a:bodyPr wrap="square" rtlCol="0">
            <a:spAutoFit/>
          </a:bodyPr>
          <a:lstStyle/>
          <a:p>
            <a:r>
              <a:rPr lang="zh-CN" altLang="en-US" sz="4500" b="1" dirty="0">
                <a:solidFill>
                  <a:srgbClr val="C00000"/>
                </a:solidFill>
                <a:latin typeface="华文细黑" pitchFamily="2" charset="-122"/>
                <a:ea typeface="华文细黑" pitchFamily="2" charset="-122"/>
              </a:rPr>
              <a:t>√</a:t>
            </a:r>
            <a:endParaRPr lang="zh-CN" altLang="en-US" sz="4500" b="1" dirty="0">
              <a:solidFill>
                <a:srgbClr val="C00000"/>
              </a:solidFill>
              <a:latin typeface="华文细黑" pitchFamily="2" charset="-122"/>
              <a:ea typeface="华文细黑" pitchFamily="2" charset="-122"/>
            </a:endParaRPr>
          </a:p>
        </p:txBody>
      </p:sp>
      <p:sp>
        <p:nvSpPr>
          <p:cNvPr id="35" name="矩形 34"/>
          <p:cNvSpPr/>
          <p:nvPr/>
        </p:nvSpPr>
        <p:spPr>
          <a:xfrm>
            <a:off x="557019" y="3717826"/>
            <a:ext cx="11076375" cy="2708410"/>
          </a:xfrm>
          <a:prstGeom prst="rect">
            <a:avLst/>
          </a:prstGeom>
        </p:spPr>
        <p:txBody>
          <a:bodyPr wrap="square" lIns="121898" tIns="60948" rIns="121898" bIns="60948">
            <a:spAutoFit/>
          </a:bodyPr>
          <a:lstStyle/>
          <a:p>
            <a:pPr algn="just">
              <a:lnSpc>
                <a:spcPct val="150000"/>
              </a:lnSpc>
              <a:spcAft>
                <a:spcPts val="0"/>
              </a:spcAft>
            </a:pPr>
            <a:r>
              <a:rPr lang="zh-CN" altLang="zh-CN" sz="2800" kern="1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解析　</a:t>
            </a:r>
            <a:r>
              <a:rPr lang="zh-CN" altLang="zh-CN" sz="2800" kern="100" dirty="0">
                <a:latin typeface="Times New Roman" panose="02020603050405020304" pitchFamily="18" charset="0"/>
                <a:cs typeface="Times New Roman" panose="02020603050405020304" pitchFamily="18" charset="0"/>
              </a:rPr>
              <a:t>从材料可知，作者强调新航路的开辟具有必然性，可从新航路开辟的根源去思考。另外，从</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cs typeface="Times New Roman" panose="02020603050405020304" pitchFamily="18" charset="0"/>
              </a:rPr>
              <a:t>西方社会已经达到起飞点</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cs typeface="Times New Roman" panose="02020603050405020304" pitchFamily="18" charset="0"/>
              </a:rPr>
              <a:t>，也可知作者强调的是新航路开辟的根本动力，即资本主义萌芽的发展。所以</a:t>
            </a:r>
            <a:r>
              <a:rPr lang="en-US" altLang="zh-CN" sz="2800" kern="100" dirty="0">
                <a:latin typeface="Times New Roman" panose="02020603050405020304" pitchFamily="18" charset="0"/>
                <a:cs typeface="Courier New" panose="02070309020205020404" pitchFamily="49" charset="0"/>
              </a:rPr>
              <a:t>A</a:t>
            </a:r>
            <a:r>
              <a:rPr lang="zh-CN" altLang="zh-CN" sz="2800" kern="100" dirty="0">
                <a:latin typeface="Times New Roman" panose="02020603050405020304" pitchFamily="18" charset="0"/>
                <a:cs typeface="Times New Roman" panose="02020603050405020304" pitchFamily="18" charset="0"/>
              </a:rPr>
              <a:t>项符合题意。</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linds(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5">
                                            <p:txEl>
                                              <p:pRg st="0" end="0"/>
                                            </p:txEl>
                                          </p:spTgt>
                                        </p:tgtEl>
                                        <p:attrNameLst>
                                          <p:attrName>style.visibility</p:attrName>
                                        </p:attrNameLst>
                                      </p:cBhvr>
                                      <p:to>
                                        <p:strVal val="visible"/>
                                      </p:to>
                                    </p:set>
                                    <p:animEffect transition="in" filter="blinds(horizontal)">
                                      <p:cBhvr>
                                        <p:cTn id="12" dur="500"/>
                                        <p:tgtEl>
                                          <p:spTgt spid="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20197" y="621482"/>
            <a:ext cx="10950018" cy="3354740"/>
          </a:xfrm>
          <a:prstGeom prst="rect">
            <a:avLst/>
          </a:prstGeom>
        </p:spPr>
        <p:txBody>
          <a:bodyPr wrap="square" lIns="121898" tIns="60948" rIns="121898" bIns="60948">
            <a:spAutoFit/>
          </a:bodyPr>
          <a:lstStyle/>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3.</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一位美国历史学家总结道：在欧洲的海外扩张中最重要的人物不是哥伦布、达</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伽马和麦哲伦，而是那些拥有资本的企业家们。该历史学家</a:t>
            </a:r>
            <a:endParaRPr lang="zh-CN" altLang="zh-CN" sz="100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A.</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否定了航海家的</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作用</a:t>
            </a:r>
            <a:r>
              <a:rPr lang="en-US" altLang="zh-CN" sz="1000" kern="100" dirty="0" smtClean="0">
                <a:latin typeface="宋体" panose="02010600030101010101" pitchFamily="2" charset="-122"/>
                <a:ea typeface="宋体" panose="02010600030101010101" pitchFamily="2" charset="-122"/>
                <a:cs typeface="Courier New" panose="02070309020205020404" pitchFamily="49" charset="0"/>
              </a:rPr>
              <a:t>		</a:t>
            </a:r>
            <a:r>
              <a:rPr lang="en-US" altLang="zh-CN" sz="2800" kern="100" dirty="0" smtClean="0">
                <a:latin typeface="Times New Roman" panose="02020603050405020304" pitchFamily="18" charset="0"/>
                <a:ea typeface="方正中等线简体" panose="03000509000000000000" pitchFamily="65" charset="-122"/>
                <a:cs typeface="Courier New" panose="02070309020205020404" pitchFamily="49" charset="0"/>
              </a:rPr>
              <a:t>B</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关注到殖民扩张的内在动力</a:t>
            </a:r>
            <a:endParaRPr lang="zh-CN" altLang="zh-CN" sz="100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C.</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意在提高资本家的政治</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地位</a:t>
            </a:r>
            <a:r>
              <a:rPr lang="en-US" altLang="zh-CN" sz="1000" kern="100" dirty="0" smtClean="0">
                <a:latin typeface="宋体" panose="02010600030101010101" pitchFamily="2" charset="-122"/>
                <a:ea typeface="宋体" panose="02010600030101010101" pitchFamily="2" charset="-122"/>
                <a:cs typeface="Courier New" panose="02070309020205020404" pitchFamily="49" charset="0"/>
              </a:rPr>
              <a:t>	</a:t>
            </a:r>
            <a:r>
              <a:rPr lang="en-US" altLang="zh-CN" sz="2800" kern="100" dirty="0" smtClean="0">
                <a:latin typeface="Times New Roman" panose="02020603050405020304" pitchFamily="18" charset="0"/>
                <a:ea typeface="方正中等线简体" panose="03000509000000000000" pitchFamily="65" charset="-122"/>
                <a:cs typeface="Courier New" panose="02070309020205020404" pitchFamily="49" charset="0"/>
              </a:rPr>
              <a:t>D</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强调了资本主义制度的侵略性</a:t>
            </a:r>
            <a:endParaRPr lang="zh-CN" altLang="zh-CN" sz="100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21" name="Rectangle 21">
            <a:hlinkClick r:id="rId1" action="ppaction://hlinksldjump"/>
          </p:cNvPr>
          <p:cNvSpPr>
            <a:spLocks noChangeArrowheads="1"/>
          </p:cNvSpPr>
          <p:nvPr/>
        </p:nvSpPr>
        <p:spPr bwMode="auto">
          <a:xfrm>
            <a:off x="225953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a:t>
            </a:r>
            <a:endParaRPr lang="en-US" altLang="zh-CN" sz="1400" dirty="0">
              <a:latin typeface="Broadway" pitchFamily="82" charset="0"/>
              <a:ea typeface="楷体" panose="02010609060101010101" pitchFamily="49" charset="-122"/>
              <a:cs typeface="经典繁仿黑" pitchFamily="49" charset="-122"/>
            </a:endParaRPr>
          </a:p>
        </p:txBody>
      </p:sp>
      <p:sp>
        <p:nvSpPr>
          <p:cNvPr id="22" name="Rectangle 21">
            <a:hlinkClick r:id="rId2" action="ppaction://hlinksldjump"/>
          </p:cNvPr>
          <p:cNvSpPr>
            <a:spLocks noChangeArrowheads="1"/>
          </p:cNvSpPr>
          <p:nvPr/>
        </p:nvSpPr>
        <p:spPr bwMode="auto">
          <a:xfrm>
            <a:off x="254468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2</a:t>
            </a:r>
            <a:endParaRPr lang="en-US" altLang="zh-CN" sz="1400" dirty="0">
              <a:latin typeface="Broadway" pitchFamily="82" charset="0"/>
              <a:ea typeface="楷体" panose="02010609060101010101" pitchFamily="49" charset="-122"/>
              <a:cs typeface="经典繁仿黑" pitchFamily="49" charset="-122"/>
            </a:endParaRPr>
          </a:p>
        </p:txBody>
      </p:sp>
      <p:sp>
        <p:nvSpPr>
          <p:cNvPr id="23" name="Rectangle 21">
            <a:hlinkClick r:id="rId3" action="ppaction://hlinksldjump"/>
          </p:cNvPr>
          <p:cNvSpPr>
            <a:spLocks noChangeArrowheads="1"/>
          </p:cNvSpPr>
          <p:nvPr/>
        </p:nvSpPr>
        <p:spPr bwMode="auto">
          <a:xfrm>
            <a:off x="282982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smtClean="0">
                <a:solidFill>
                  <a:srgbClr val="0000FF"/>
                </a:solidFill>
                <a:latin typeface="Broadway" pitchFamily="82" charset="0"/>
                <a:ea typeface="楷体" panose="02010609060101010101" pitchFamily="49" charset="-122"/>
                <a:cs typeface="经典繁仿黑" pitchFamily="49" charset="-122"/>
              </a:rPr>
              <a:t>3</a:t>
            </a:r>
            <a:endParaRPr lang="en-US" altLang="zh-CN" sz="1400" dirty="0">
              <a:solidFill>
                <a:srgbClr val="0000FF"/>
              </a:solidFill>
              <a:latin typeface="Broadway" pitchFamily="82" charset="0"/>
              <a:ea typeface="楷体" panose="02010609060101010101" pitchFamily="49" charset="-122"/>
              <a:cs typeface="经典繁仿黑" pitchFamily="49" charset="-122"/>
            </a:endParaRPr>
          </a:p>
        </p:txBody>
      </p:sp>
      <p:sp>
        <p:nvSpPr>
          <p:cNvPr id="24" name="Rectangle 21">
            <a:hlinkClick r:id="rId4" action="ppaction://hlinksldjump"/>
          </p:cNvPr>
          <p:cNvSpPr>
            <a:spLocks noChangeArrowheads="1"/>
          </p:cNvSpPr>
          <p:nvPr/>
        </p:nvSpPr>
        <p:spPr bwMode="auto">
          <a:xfrm>
            <a:off x="311497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4</a:t>
            </a:r>
            <a:endParaRPr lang="en-US" altLang="zh-CN" sz="1400" dirty="0">
              <a:latin typeface="Broadway" pitchFamily="82" charset="0"/>
              <a:ea typeface="楷体" panose="02010609060101010101" pitchFamily="49" charset="-122"/>
              <a:cs typeface="经典繁仿黑" pitchFamily="49" charset="-122"/>
            </a:endParaRPr>
          </a:p>
        </p:txBody>
      </p:sp>
      <p:sp>
        <p:nvSpPr>
          <p:cNvPr id="25" name="Rectangle 21">
            <a:hlinkClick r:id="rId5" action="ppaction://hlinksldjump"/>
          </p:cNvPr>
          <p:cNvSpPr>
            <a:spLocks noChangeArrowheads="1"/>
          </p:cNvSpPr>
          <p:nvPr/>
        </p:nvSpPr>
        <p:spPr bwMode="auto">
          <a:xfrm>
            <a:off x="340011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5</a:t>
            </a:r>
            <a:endParaRPr lang="en-US" altLang="zh-CN" sz="1400" dirty="0">
              <a:latin typeface="Broadway" pitchFamily="82" charset="0"/>
              <a:ea typeface="楷体" panose="02010609060101010101" pitchFamily="49" charset="-122"/>
              <a:cs typeface="经典繁仿黑" pitchFamily="49" charset="-122"/>
            </a:endParaRPr>
          </a:p>
        </p:txBody>
      </p:sp>
      <p:sp>
        <p:nvSpPr>
          <p:cNvPr id="26" name="Rectangle 21">
            <a:hlinkClick r:id="rId6" action="ppaction://hlinksldjump"/>
          </p:cNvPr>
          <p:cNvSpPr>
            <a:spLocks noChangeArrowheads="1"/>
          </p:cNvSpPr>
          <p:nvPr/>
        </p:nvSpPr>
        <p:spPr bwMode="auto">
          <a:xfrm>
            <a:off x="368526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6</a:t>
            </a:r>
            <a:endParaRPr lang="en-US" altLang="zh-CN" sz="1400" dirty="0">
              <a:latin typeface="Broadway" pitchFamily="82" charset="0"/>
              <a:ea typeface="楷体" panose="02010609060101010101" pitchFamily="49" charset="-122"/>
              <a:cs typeface="经典繁仿黑" pitchFamily="49" charset="-122"/>
            </a:endParaRPr>
          </a:p>
        </p:txBody>
      </p:sp>
      <p:sp>
        <p:nvSpPr>
          <p:cNvPr id="27" name="Rectangle 21">
            <a:hlinkClick r:id="rId7" action="ppaction://hlinksldjump"/>
          </p:cNvPr>
          <p:cNvSpPr>
            <a:spLocks noChangeArrowheads="1"/>
          </p:cNvSpPr>
          <p:nvPr/>
        </p:nvSpPr>
        <p:spPr bwMode="auto">
          <a:xfrm>
            <a:off x="397040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7</a:t>
            </a:r>
            <a:endParaRPr lang="en-US" altLang="zh-CN" sz="1400" dirty="0">
              <a:latin typeface="Broadway" pitchFamily="82" charset="0"/>
              <a:ea typeface="楷体" panose="02010609060101010101" pitchFamily="49" charset="-122"/>
              <a:cs typeface="经典繁仿黑" pitchFamily="49" charset="-122"/>
            </a:endParaRPr>
          </a:p>
        </p:txBody>
      </p:sp>
      <p:sp>
        <p:nvSpPr>
          <p:cNvPr id="28" name="Rectangle 21">
            <a:hlinkClick r:id="rId8" action="ppaction://hlinksldjump"/>
          </p:cNvPr>
          <p:cNvSpPr>
            <a:spLocks noChangeArrowheads="1"/>
          </p:cNvSpPr>
          <p:nvPr/>
        </p:nvSpPr>
        <p:spPr bwMode="auto">
          <a:xfrm>
            <a:off x="425555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8</a:t>
            </a:r>
            <a:endParaRPr lang="en-US" altLang="zh-CN" sz="1400" dirty="0">
              <a:latin typeface="Broadway" pitchFamily="82" charset="0"/>
              <a:ea typeface="楷体" panose="02010609060101010101" pitchFamily="49" charset="-122"/>
              <a:cs typeface="经典繁仿黑" pitchFamily="49" charset="-122"/>
            </a:endParaRPr>
          </a:p>
        </p:txBody>
      </p:sp>
      <p:sp>
        <p:nvSpPr>
          <p:cNvPr id="29" name="Rectangle 21">
            <a:hlinkClick r:id="rId9" action="ppaction://hlinksldjump"/>
          </p:cNvPr>
          <p:cNvSpPr>
            <a:spLocks noChangeArrowheads="1"/>
          </p:cNvSpPr>
          <p:nvPr/>
        </p:nvSpPr>
        <p:spPr bwMode="auto">
          <a:xfrm>
            <a:off x="4540696"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9</a:t>
            </a:r>
            <a:endParaRPr lang="en-US" altLang="zh-CN" sz="1400" dirty="0">
              <a:latin typeface="Broadway" pitchFamily="82" charset="0"/>
              <a:ea typeface="楷体" panose="02010609060101010101" pitchFamily="49" charset="-122"/>
              <a:cs typeface="经典繁仿黑" pitchFamily="49" charset="-122"/>
            </a:endParaRPr>
          </a:p>
        </p:txBody>
      </p:sp>
      <p:sp>
        <p:nvSpPr>
          <p:cNvPr id="30" name="Rectangle 21">
            <a:hlinkClick r:id="rId10" action="ppaction://hlinksldjump"/>
          </p:cNvPr>
          <p:cNvSpPr>
            <a:spLocks noChangeArrowheads="1"/>
          </p:cNvSpPr>
          <p:nvPr/>
        </p:nvSpPr>
        <p:spPr bwMode="auto">
          <a:xfrm>
            <a:off x="4823395"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10</a:t>
            </a:r>
            <a:endParaRPr lang="en-US" altLang="zh-CN" sz="1400" dirty="0">
              <a:latin typeface="Broadway" pitchFamily="82" charset="0"/>
              <a:ea typeface="楷体" panose="02010609060101010101" pitchFamily="49" charset="-122"/>
              <a:cs typeface="经典繁仿黑" pitchFamily="49" charset="-122"/>
            </a:endParaRPr>
          </a:p>
        </p:txBody>
      </p:sp>
      <p:sp>
        <p:nvSpPr>
          <p:cNvPr id="31" name="Rectangle 21">
            <a:hlinkClick r:id="rId11" action="ppaction://hlinksldjump"/>
          </p:cNvPr>
          <p:cNvSpPr>
            <a:spLocks noChangeArrowheads="1"/>
          </p:cNvSpPr>
          <p:nvPr/>
        </p:nvSpPr>
        <p:spPr bwMode="auto">
          <a:xfrm>
            <a:off x="5187623"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11</a:t>
            </a:r>
            <a:endParaRPr lang="en-US" altLang="zh-CN" sz="1400" dirty="0">
              <a:latin typeface="Broadway" pitchFamily="82" charset="0"/>
              <a:ea typeface="楷体" panose="02010609060101010101" pitchFamily="49" charset="-122"/>
              <a:cs typeface="经典繁仿黑" pitchFamily="49" charset="-122"/>
            </a:endParaRPr>
          </a:p>
        </p:txBody>
      </p:sp>
      <p:sp>
        <p:nvSpPr>
          <p:cNvPr id="32" name="Rectangle 21">
            <a:hlinkClick r:id="rId12" action="ppaction://hlinksldjump"/>
          </p:cNvPr>
          <p:cNvSpPr>
            <a:spLocks noChangeArrowheads="1"/>
          </p:cNvSpPr>
          <p:nvPr/>
        </p:nvSpPr>
        <p:spPr bwMode="auto">
          <a:xfrm>
            <a:off x="5551851"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12</a:t>
            </a:r>
            <a:endParaRPr lang="en-US" altLang="zh-CN" sz="1400" dirty="0">
              <a:latin typeface="Broadway" pitchFamily="82" charset="0"/>
              <a:ea typeface="楷体" panose="02010609060101010101" pitchFamily="49" charset="-122"/>
              <a:cs typeface="经典繁仿黑" pitchFamily="49" charset="-122"/>
            </a:endParaRPr>
          </a:p>
        </p:txBody>
      </p:sp>
      <p:sp>
        <p:nvSpPr>
          <p:cNvPr id="33" name="Rectangle 21">
            <a:hlinkClick r:id="rId13" action="ppaction://hlinksldjump"/>
          </p:cNvPr>
          <p:cNvSpPr>
            <a:spLocks noChangeArrowheads="1"/>
          </p:cNvSpPr>
          <p:nvPr/>
        </p:nvSpPr>
        <p:spPr bwMode="auto">
          <a:xfrm>
            <a:off x="5916079"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13</a:t>
            </a:r>
            <a:endParaRPr lang="en-US" altLang="zh-CN" sz="1400" dirty="0">
              <a:latin typeface="Broadway" pitchFamily="82" charset="0"/>
              <a:ea typeface="楷体" panose="02010609060101010101" pitchFamily="49" charset="-122"/>
              <a:cs typeface="经典繁仿黑" pitchFamily="49" charset="-122"/>
            </a:endParaRPr>
          </a:p>
        </p:txBody>
      </p:sp>
      <p:sp>
        <p:nvSpPr>
          <p:cNvPr id="34" name="Rectangle 21">
            <a:hlinkClick r:id="rId14" action="ppaction://hlinksldjump"/>
          </p:cNvPr>
          <p:cNvSpPr>
            <a:spLocks noChangeArrowheads="1"/>
          </p:cNvSpPr>
          <p:nvPr/>
        </p:nvSpPr>
        <p:spPr bwMode="auto">
          <a:xfrm>
            <a:off x="6280307"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14</a:t>
            </a:r>
            <a:endParaRPr lang="en-US" altLang="zh-CN" sz="1400" dirty="0">
              <a:latin typeface="Broadway" pitchFamily="82" charset="0"/>
              <a:ea typeface="楷体" panose="02010609060101010101" pitchFamily="49" charset="-122"/>
              <a:cs typeface="经典繁仿黑" pitchFamily="49" charset="-122"/>
            </a:endParaRPr>
          </a:p>
        </p:txBody>
      </p:sp>
      <p:sp>
        <p:nvSpPr>
          <p:cNvPr id="18" name="Rectangle 21">
            <a:hlinkClick r:id="rId15" action="ppaction://hlinksldjump"/>
          </p:cNvPr>
          <p:cNvSpPr>
            <a:spLocks noChangeArrowheads="1"/>
          </p:cNvSpPr>
          <p:nvPr/>
        </p:nvSpPr>
        <p:spPr bwMode="auto">
          <a:xfrm>
            <a:off x="6644535"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smtClean="0">
                <a:latin typeface="Broadway" pitchFamily="82" charset="0"/>
                <a:ea typeface="楷体" panose="02010609060101010101" pitchFamily="49" charset="-122"/>
                <a:cs typeface="经典繁仿黑" pitchFamily="49" charset="-122"/>
              </a:rPr>
              <a:t>15</a:t>
            </a:r>
            <a:endParaRPr lang="en-US" altLang="zh-CN" sz="1400" dirty="0">
              <a:latin typeface="Broadway" pitchFamily="82" charset="0"/>
              <a:ea typeface="楷体" panose="02010609060101010101" pitchFamily="49" charset="-122"/>
              <a:cs typeface="经典繁仿黑" pitchFamily="49" charset="-122"/>
            </a:endParaRPr>
          </a:p>
        </p:txBody>
      </p:sp>
      <p:sp>
        <p:nvSpPr>
          <p:cNvPr id="19" name="Rectangle 21">
            <a:hlinkClick r:id="rId16" action="ppaction://hlinksldjump"/>
          </p:cNvPr>
          <p:cNvSpPr>
            <a:spLocks noChangeArrowheads="1"/>
          </p:cNvSpPr>
          <p:nvPr/>
        </p:nvSpPr>
        <p:spPr bwMode="auto">
          <a:xfrm>
            <a:off x="7008763"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16</a:t>
            </a:r>
            <a:endParaRPr lang="en-US" altLang="zh-CN" sz="1400" dirty="0">
              <a:latin typeface="Broadway" pitchFamily="82" charset="0"/>
              <a:ea typeface="楷体" panose="02010609060101010101" pitchFamily="49" charset="-122"/>
              <a:cs typeface="经典繁仿黑" pitchFamily="49" charset="-122"/>
            </a:endParaRPr>
          </a:p>
        </p:txBody>
      </p:sp>
      <p:sp>
        <p:nvSpPr>
          <p:cNvPr id="20" name="TextBox 4"/>
          <p:cNvSpPr txBox="1"/>
          <p:nvPr/>
        </p:nvSpPr>
        <p:spPr>
          <a:xfrm>
            <a:off x="5342992" y="2637786"/>
            <a:ext cx="720000" cy="720000"/>
          </a:xfrm>
          <a:prstGeom prst="rect">
            <a:avLst/>
          </a:prstGeom>
          <a:noFill/>
        </p:spPr>
        <p:txBody>
          <a:bodyPr wrap="square" rtlCol="0">
            <a:spAutoFit/>
          </a:bodyPr>
          <a:lstStyle/>
          <a:p>
            <a:r>
              <a:rPr lang="zh-CN" altLang="en-US" sz="4500" b="1" dirty="0">
                <a:solidFill>
                  <a:srgbClr val="C00000"/>
                </a:solidFill>
                <a:latin typeface="华文细黑" pitchFamily="2" charset="-122"/>
                <a:ea typeface="华文细黑" pitchFamily="2" charset="-122"/>
              </a:rPr>
              <a:t>√</a:t>
            </a:r>
            <a:endParaRPr lang="zh-CN" altLang="en-US" sz="4500" b="1" dirty="0">
              <a:solidFill>
                <a:srgbClr val="C00000"/>
              </a:solidFill>
              <a:latin typeface="华文细黑" pitchFamily="2" charset="-122"/>
              <a:ea typeface="华文细黑"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1">
            <a:hlinkClick r:id="rId1" action="ppaction://hlinksldjump"/>
          </p:cNvPr>
          <p:cNvSpPr>
            <a:spLocks noChangeArrowheads="1"/>
          </p:cNvSpPr>
          <p:nvPr/>
        </p:nvSpPr>
        <p:spPr bwMode="auto">
          <a:xfrm>
            <a:off x="225953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a:t>
            </a:r>
            <a:endParaRPr lang="en-US" altLang="zh-CN" sz="1400" dirty="0">
              <a:latin typeface="Broadway" pitchFamily="82" charset="0"/>
              <a:ea typeface="楷体" panose="02010609060101010101" pitchFamily="49" charset="-122"/>
              <a:cs typeface="经典繁仿黑" pitchFamily="49" charset="-122"/>
            </a:endParaRPr>
          </a:p>
        </p:txBody>
      </p:sp>
      <p:sp>
        <p:nvSpPr>
          <p:cNvPr id="22" name="Rectangle 21">
            <a:hlinkClick r:id="rId2" action="ppaction://hlinksldjump"/>
          </p:cNvPr>
          <p:cNvSpPr>
            <a:spLocks noChangeArrowheads="1"/>
          </p:cNvSpPr>
          <p:nvPr/>
        </p:nvSpPr>
        <p:spPr bwMode="auto">
          <a:xfrm>
            <a:off x="254468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2</a:t>
            </a:r>
            <a:endParaRPr lang="en-US" altLang="zh-CN" sz="1400" dirty="0">
              <a:latin typeface="Broadway" pitchFamily="82" charset="0"/>
              <a:ea typeface="楷体" panose="02010609060101010101" pitchFamily="49" charset="-122"/>
              <a:cs typeface="经典繁仿黑" pitchFamily="49" charset="-122"/>
            </a:endParaRPr>
          </a:p>
        </p:txBody>
      </p:sp>
      <p:sp>
        <p:nvSpPr>
          <p:cNvPr id="23" name="Rectangle 21">
            <a:hlinkClick r:id="rId3" action="ppaction://hlinksldjump"/>
          </p:cNvPr>
          <p:cNvSpPr>
            <a:spLocks noChangeArrowheads="1"/>
          </p:cNvSpPr>
          <p:nvPr/>
        </p:nvSpPr>
        <p:spPr bwMode="auto">
          <a:xfrm>
            <a:off x="282982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smtClean="0">
                <a:solidFill>
                  <a:srgbClr val="0000FF"/>
                </a:solidFill>
                <a:latin typeface="Broadway" pitchFamily="82" charset="0"/>
                <a:ea typeface="楷体" panose="02010609060101010101" pitchFamily="49" charset="-122"/>
                <a:cs typeface="经典繁仿黑" pitchFamily="49" charset="-122"/>
              </a:rPr>
              <a:t>3</a:t>
            </a:r>
            <a:endParaRPr lang="en-US" altLang="zh-CN" sz="1400" dirty="0">
              <a:solidFill>
                <a:srgbClr val="0000FF"/>
              </a:solidFill>
              <a:latin typeface="Broadway" pitchFamily="82" charset="0"/>
              <a:ea typeface="楷体" panose="02010609060101010101" pitchFamily="49" charset="-122"/>
              <a:cs typeface="经典繁仿黑" pitchFamily="49" charset="-122"/>
            </a:endParaRPr>
          </a:p>
        </p:txBody>
      </p:sp>
      <p:sp>
        <p:nvSpPr>
          <p:cNvPr id="24" name="Rectangle 21">
            <a:hlinkClick r:id="rId4" action="ppaction://hlinksldjump"/>
          </p:cNvPr>
          <p:cNvSpPr>
            <a:spLocks noChangeArrowheads="1"/>
          </p:cNvSpPr>
          <p:nvPr/>
        </p:nvSpPr>
        <p:spPr bwMode="auto">
          <a:xfrm>
            <a:off x="311497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4</a:t>
            </a:r>
            <a:endParaRPr lang="en-US" altLang="zh-CN" sz="1400" dirty="0">
              <a:latin typeface="Broadway" pitchFamily="82" charset="0"/>
              <a:ea typeface="楷体" panose="02010609060101010101" pitchFamily="49" charset="-122"/>
              <a:cs typeface="经典繁仿黑" pitchFamily="49" charset="-122"/>
            </a:endParaRPr>
          </a:p>
        </p:txBody>
      </p:sp>
      <p:sp>
        <p:nvSpPr>
          <p:cNvPr id="25" name="Rectangle 21">
            <a:hlinkClick r:id="rId5" action="ppaction://hlinksldjump"/>
          </p:cNvPr>
          <p:cNvSpPr>
            <a:spLocks noChangeArrowheads="1"/>
          </p:cNvSpPr>
          <p:nvPr/>
        </p:nvSpPr>
        <p:spPr bwMode="auto">
          <a:xfrm>
            <a:off x="340011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5</a:t>
            </a:r>
            <a:endParaRPr lang="en-US" altLang="zh-CN" sz="1400" dirty="0">
              <a:latin typeface="Broadway" pitchFamily="82" charset="0"/>
              <a:ea typeface="楷体" panose="02010609060101010101" pitchFamily="49" charset="-122"/>
              <a:cs typeface="经典繁仿黑" pitchFamily="49" charset="-122"/>
            </a:endParaRPr>
          </a:p>
        </p:txBody>
      </p:sp>
      <p:sp>
        <p:nvSpPr>
          <p:cNvPr id="26" name="Rectangle 21">
            <a:hlinkClick r:id="rId6" action="ppaction://hlinksldjump"/>
          </p:cNvPr>
          <p:cNvSpPr>
            <a:spLocks noChangeArrowheads="1"/>
          </p:cNvSpPr>
          <p:nvPr/>
        </p:nvSpPr>
        <p:spPr bwMode="auto">
          <a:xfrm>
            <a:off x="368526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6</a:t>
            </a:r>
            <a:endParaRPr lang="en-US" altLang="zh-CN" sz="1400" dirty="0">
              <a:latin typeface="Broadway" pitchFamily="82" charset="0"/>
              <a:ea typeface="楷体" panose="02010609060101010101" pitchFamily="49" charset="-122"/>
              <a:cs typeface="经典繁仿黑" pitchFamily="49" charset="-122"/>
            </a:endParaRPr>
          </a:p>
        </p:txBody>
      </p:sp>
      <p:sp>
        <p:nvSpPr>
          <p:cNvPr id="27" name="Rectangle 21">
            <a:hlinkClick r:id="rId7" action="ppaction://hlinksldjump"/>
          </p:cNvPr>
          <p:cNvSpPr>
            <a:spLocks noChangeArrowheads="1"/>
          </p:cNvSpPr>
          <p:nvPr/>
        </p:nvSpPr>
        <p:spPr bwMode="auto">
          <a:xfrm>
            <a:off x="397040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7</a:t>
            </a:r>
            <a:endParaRPr lang="en-US" altLang="zh-CN" sz="1400" dirty="0">
              <a:latin typeface="Broadway" pitchFamily="82" charset="0"/>
              <a:ea typeface="楷体" panose="02010609060101010101" pitchFamily="49" charset="-122"/>
              <a:cs typeface="经典繁仿黑" pitchFamily="49" charset="-122"/>
            </a:endParaRPr>
          </a:p>
        </p:txBody>
      </p:sp>
      <p:sp>
        <p:nvSpPr>
          <p:cNvPr id="28" name="Rectangle 21">
            <a:hlinkClick r:id="rId8" action="ppaction://hlinksldjump"/>
          </p:cNvPr>
          <p:cNvSpPr>
            <a:spLocks noChangeArrowheads="1"/>
          </p:cNvSpPr>
          <p:nvPr/>
        </p:nvSpPr>
        <p:spPr bwMode="auto">
          <a:xfrm>
            <a:off x="425555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8</a:t>
            </a:r>
            <a:endParaRPr lang="en-US" altLang="zh-CN" sz="1400" dirty="0">
              <a:latin typeface="Broadway" pitchFamily="82" charset="0"/>
              <a:ea typeface="楷体" panose="02010609060101010101" pitchFamily="49" charset="-122"/>
              <a:cs typeface="经典繁仿黑" pitchFamily="49" charset="-122"/>
            </a:endParaRPr>
          </a:p>
        </p:txBody>
      </p:sp>
      <p:sp>
        <p:nvSpPr>
          <p:cNvPr id="29" name="Rectangle 21">
            <a:hlinkClick r:id="rId9" action="ppaction://hlinksldjump"/>
          </p:cNvPr>
          <p:cNvSpPr>
            <a:spLocks noChangeArrowheads="1"/>
          </p:cNvSpPr>
          <p:nvPr/>
        </p:nvSpPr>
        <p:spPr bwMode="auto">
          <a:xfrm>
            <a:off x="4540696"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9</a:t>
            </a:r>
            <a:endParaRPr lang="en-US" altLang="zh-CN" sz="1400" dirty="0">
              <a:latin typeface="Broadway" pitchFamily="82" charset="0"/>
              <a:ea typeface="楷体" panose="02010609060101010101" pitchFamily="49" charset="-122"/>
              <a:cs typeface="经典繁仿黑" pitchFamily="49" charset="-122"/>
            </a:endParaRPr>
          </a:p>
        </p:txBody>
      </p:sp>
      <p:sp>
        <p:nvSpPr>
          <p:cNvPr id="30" name="Rectangle 21">
            <a:hlinkClick r:id="rId10" action="ppaction://hlinksldjump"/>
          </p:cNvPr>
          <p:cNvSpPr>
            <a:spLocks noChangeArrowheads="1"/>
          </p:cNvSpPr>
          <p:nvPr/>
        </p:nvSpPr>
        <p:spPr bwMode="auto">
          <a:xfrm>
            <a:off x="4823395"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10</a:t>
            </a:r>
            <a:endParaRPr lang="en-US" altLang="zh-CN" sz="1400" dirty="0">
              <a:latin typeface="Broadway" pitchFamily="82" charset="0"/>
              <a:ea typeface="楷体" panose="02010609060101010101" pitchFamily="49" charset="-122"/>
              <a:cs typeface="经典繁仿黑" pitchFamily="49" charset="-122"/>
            </a:endParaRPr>
          </a:p>
        </p:txBody>
      </p:sp>
      <p:sp>
        <p:nvSpPr>
          <p:cNvPr id="31" name="Rectangle 21">
            <a:hlinkClick r:id="rId11" action="ppaction://hlinksldjump"/>
          </p:cNvPr>
          <p:cNvSpPr>
            <a:spLocks noChangeArrowheads="1"/>
          </p:cNvSpPr>
          <p:nvPr/>
        </p:nvSpPr>
        <p:spPr bwMode="auto">
          <a:xfrm>
            <a:off x="5187623"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11</a:t>
            </a:r>
            <a:endParaRPr lang="en-US" altLang="zh-CN" sz="1400" dirty="0">
              <a:latin typeface="Broadway" pitchFamily="82" charset="0"/>
              <a:ea typeface="楷体" panose="02010609060101010101" pitchFamily="49" charset="-122"/>
              <a:cs typeface="经典繁仿黑" pitchFamily="49" charset="-122"/>
            </a:endParaRPr>
          </a:p>
        </p:txBody>
      </p:sp>
      <p:sp>
        <p:nvSpPr>
          <p:cNvPr id="32" name="Rectangle 21">
            <a:hlinkClick r:id="rId12" action="ppaction://hlinksldjump"/>
          </p:cNvPr>
          <p:cNvSpPr>
            <a:spLocks noChangeArrowheads="1"/>
          </p:cNvSpPr>
          <p:nvPr/>
        </p:nvSpPr>
        <p:spPr bwMode="auto">
          <a:xfrm>
            <a:off x="5551851"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12</a:t>
            </a:r>
            <a:endParaRPr lang="en-US" altLang="zh-CN" sz="1400" dirty="0">
              <a:latin typeface="Broadway" pitchFamily="82" charset="0"/>
              <a:ea typeface="楷体" panose="02010609060101010101" pitchFamily="49" charset="-122"/>
              <a:cs typeface="经典繁仿黑" pitchFamily="49" charset="-122"/>
            </a:endParaRPr>
          </a:p>
        </p:txBody>
      </p:sp>
      <p:sp>
        <p:nvSpPr>
          <p:cNvPr id="33" name="Rectangle 21">
            <a:hlinkClick r:id="rId13" action="ppaction://hlinksldjump"/>
          </p:cNvPr>
          <p:cNvSpPr>
            <a:spLocks noChangeArrowheads="1"/>
          </p:cNvSpPr>
          <p:nvPr/>
        </p:nvSpPr>
        <p:spPr bwMode="auto">
          <a:xfrm>
            <a:off x="5916079"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13</a:t>
            </a:r>
            <a:endParaRPr lang="en-US" altLang="zh-CN" sz="1400" dirty="0">
              <a:latin typeface="Broadway" pitchFamily="82" charset="0"/>
              <a:ea typeface="楷体" panose="02010609060101010101" pitchFamily="49" charset="-122"/>
              <a:cs typeface="经典繁仿黑" pitchFamily="49" charset="-122"/>
            </a:endParaRPr>
          </a:p>
        </p:txBody>
      </p:sp>
      <p:sp>
        <p:nvSpPr>
          <p:cNvPr id="34" name="Rectangle 21">
            <a:hlinkClick r:id="rId14" action="ppaction://hlinksldjump"/>
          </p:cNvPr>
          <p:cNvSpPr>
            <a:spLocks noChangeArrowheads="1"/>
          </p:cNvSpPr>
          <p:nvPr/>
        </p:nvSpPr>
        <p:spPr bwMode="auto">
          <a:xfrm>
            <a:off x="6280307"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14</a:t>
            </a:r>
            <a:endParaRPr lang="en-US" altLang="zh-CN" sz="1400" dirty="0">
              <a:latin typeface="Broadway" pitchFamily="82" charset="0"/>
              <a:ea typeface="楷体" panose="02010609060101010101" pitchFamily="49" charset="-122"/>
              <a:cs typeface="经典繁仿黑" pitchFamily="49" charset="-122"/>
            </a:endParaRPr>
          </a:p>
        </p:txBody>
      </p:sp>
      <p:sp>
        <p:nvSpPr>
          <p:cNvPr id="18" name="Rectangle 21">
            <a:hlinkClick r:id="rId15" action="ppaction://hlinksldjump"/>
          </p:cNvPr>
          <p:cNvSpPr>
            <a:spLocks noChangeArrowheads="1"/>
          </p:cNvSpPr>
          <p:nvPr/>
        </p:nvSpPr>
        <p:spPr bwMode="auto">
          <a:xfrm>
            <a:off x="6644535"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smtClean="0">
                <a:latin typeface="Broadway" pitchFamily="82" charset="0"/>
                <a:ea typeface="楷体" panose="02010609060101010101" pitchFamily="49" charset="-122"/>
                <a:cs typeface="经典繁仿黑" pitchFamily="49" charset="-122"/>
              </a:rPr>
              <a:t>15</a:t>
            </a:r>
            <a:endParaRPr lang="en-US" altLang="zh-CN" sz="1400" dirty="0">
              <a:latin typeface="Broadway" pitchFamily="82" charset="0"/>
              <a:ea typeface="楷体" panose="02010609060101010101" pitchFamily="49" charset="-122"/>
              <a:cs typeface="经典繁仿黑" pitchFamily="49" charset="-122"/>
            </a:endParaRPr>
          </a:p>
        </p:txBody>
      </p:sp>
      <p:sp>
        <p:nvSpPr>
          <p:cNvPr id="19" name="Rectangle 21">
            <a:hlinkClick r:id="rId16" action="ppaction://hlinksldjump"/>
          </p:cNvPr>
          <p:cNvSpPr>
            <a:spLocks noChangeArrowheads="1"/>
          </p:cNvSpPr>
          <p:nvPr/>
        </p:nvSpPr>
        <p:spPr bwMode="auto">
          <a:xfrm>
            <a:off x="7008763"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16</a:t>
            </a:r>
            <a:endParaRPr lang="en-US" altLang="zh-CN" sz="1400" dirty="0">
              <a:latin typeface="Broadway" pitchFamily="82" charset="0"/>
              <a:ea typeface="楷体" panose="02010609060101010101" pitchFamily="49" charset="-122"/>
              <a:cs typeface="经典繁仿黑" pitchFamily="49" charset="-122"/>
            </a:endParaRPr>
          </a:p>
        </p:txBody>
      </p:sp>
      <p:sp>
        <p:nvSpPr>
          <p:cNvPr id="35" name="矩形 34"/>
          <p:cNvSpPr/>
          <p:nvPr/>
        </p:nvSpPr>
        <p:spPr>
          <a:xfrm>
            <a:off x="510150" y="1197546"/>
            <a:ext cx="11170113" cy="4565585"/>
          </a:xfrm>
          <a:prstGeom prst="rect">
            <a:avLst/>
          </a:prstGeom>
        </p:spPr>
        <p:txBody>
          <a:bodyPr wrap="square" lIns="121898" tIns="60948" rIns="121898" bIns="60948">
            <a:spAutoFit/>
          </a:bodyPr>
          <a:lstStyle/>
          <a:p>
            <a:pPr algn="just">
              <a:lnSpc>
                <a:spcPct val="150000"/>
              </a:lnSpc>
              <a:spcAft>
                <a:spcPts val="0"/>
              </a:spcAft>
            </a:pPr>
            <a:r>
              <a:rPr lang="zh-CN" altLang="zh-CN" sz="2800" kern="1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解析　</a:t>
            </a:r>
            <a:r>
              <a:rPr lang="zh-CN" altLang="zh-CN" sz="2800" kern="100" dirty="0">
                <a:latin typeface="Times New Roman" panose="02020603050405020304" pitchFamily="18" charset="0"/>
                <a:cs typeface="Times New Roman" panose="02020603050405020304" pitchFamily="18" charset="0"/>
              </a:rPr>
              <a:t>材料强调了资本家在欧洲海外扩张中的作用，但没有否定航海家的作用，故</a:t>
            </a:r>
            <a:r>
              <a:rPr lang="en-US" altLang="zh-CN" sz="2800" kern="100" dirty="0">
                <a:latin typeface="Times New Roman" panose="02020603050405020304" pitchFamily="18" charset="0"/>
                <a:cs typeface="Courier New" panose="02070309020205020404" pitchFamily="49" charset="0"/>
              </a:rPr>
              <a:t>A</a:t>
            </a:r>
            <a:r>
              <a:rPr lang="zh-CN" altLang="zh-CN" sz="2800" kern="100" dirty="0">
                <a:latin typeface="Times New Roman" panose="02020603050405020304" pitchFamily="18" charset="0"/>
                <a:cs typeface="Times New Roman" panose="02020603050405020304" pitchFamily="18" charset="0"/>
              </a:rPr>
              <a:t>项错误</a:t>
            </a:r>
            <a:r>
              <a:rPr lang="zh-CN" altLang="zh-CN" sz="2800" kern="100" dirty="0" smtClean="0">
                <a:latin typeface="Times New Roman" panose="02020603050405020304" pitchFamily="18" charset="0"/>
                <a:cs typeface="Times New Roman" panose="02020603050405020304" pitchFamily="18" charset="0"/>
              </a:rPr>
              <a:t>；</a:t>
            </a:r>
            <a:endParaRPr lang="en-US" altLang="zh-CN" sz="2800" kern="100" dirty="0" smtClean="0">
              <a:latin typeface="Times New Roman" panose="02020603050405020304" pitchFamily="18" charset="0"/>
              <a:cs typeface="Times New Roman" panose="02020603050405020304" pitchFamily="18" charset="0"/>
            </a:endParaRPr>
          </a:p>
          <a:p>
            <a:pPr algn="just">
              <a:lnSpc>
                <a:spcPct val="150000"/>
              </a:lnSpc>
              <a:spcAft>
                <a:spcPts val="0"/>
              </a:spcAft>
            </a:pPr>
            <a:r>
              <a:rPr lang="zh-CN" altLang="zh-CN" sz="2800" kern="100" dirty="0" smtClean="0">
                <a:latin typeface="Times New Roman" panose="02020603050405020304" pitchFamily="18" charset="0"/>
                <a:cs typeface="Times New Roman" panose="02020603050405020304" pitchFamily="18" charset="0"/>
              </a:rPr>
              <a:t>由</a:t>
            </a:r>
            <a:r>
              <a:rPr lang="zh-CN" altLang="zh-CN" sz="2800" kern="100" dirty="0">
                <a:latin typeface="Times New Roman" panose="02020603050405020304" pitchFamily="18" charset="0"/>
                <a:cs typeface="Times New Roman" panose="02020603050405020304" pitchFamily="18" charset="0"/>
              </a:rPr>
              <a:t>材料可知商业活动推动殖民范围的扩大，商业资本成为殖民扩张的内在动力，故</a:t>
            </a:r>
            <a:r>
              <a:rPr lang="en-US" altLang="zh-CN" sz="2800" kern="100" dirty="0">
                <a:latin typeface="Times New Roman" panose="02020603050405020304" pitchFamily="18" charset="0"/>
                <a:cs typeface="Courier New" panose="02070309020205020404" pitchFamily="49" charset="0"/>
              </a:rPr>
              <a:t>B</a:t>
            </a:r>
            <a:r>
              <a:rPr lang="zh-CN" altLang="zh-CN" sz="2800" kern="100" dirty="0">
                <a:latin typeface="Times New Roman" panose="02020603050405020304" pitchFamily="18" charset="0"/>
                <a:cs typeface="Times New Roman" panose="02020603050405020304" pitchFamily="18" charset="0"/>
              </a:rPr>
              <a:t>项正确</a:t>
            </a:r>
            <a:r>
              <a:rPr lang="zh-CN" altLang="zh-CN" sz="2800" kern="100" dirty="0" smtClean="0">
                <a:latin typeface="Times New Roman" panose="02020603050405020304" pitchFamily="18" charset="0"/>
                <a:cs typeface="Times New Roman" panose="02020603050405020304" pitchFamily="18" charset="0"/>
              </a:rPr>
              <a:t>；</a:t>
            </a:r>
            <a:endParaRPr lang="en-US" altLang="zh-CN" sz="2800" kern="100" dirty="0" smtClean="0">
              <a:latin typeface="Times New Roman" panose="02020603050405020304" pitchFamily="18" charset="0"/>
              <a:cs typeface="Times New Roman" panose="02020603050405020304" pitchFamily="18" charset="0"/>
            </a:endParaRPr>
          </a:p>
          <a:p>
            <a:pPr algn="just">
              <a:lnSpc>
                <a:spcPct val="150000"/>
              </a:lnSpc>
              <a:spcAft>
                <a:spcPts val="0"/>
              </a:spcAft>
            </a:pPr>
            <a:r>
              <a:rPr lang="zh-CN" altLang="zh-CN" sz="2800" kern="100" dirty="0" smtClean="0">
                <a:latin typeface="Times New Roman" panose="02020603050405020304" pitchFamily="18" charset="0"/>
                <a:cs typeface="Times New Roman" panose="02020603050405020304" pitchFamily="18" charset="0"/>
              </a:rPr>
              <a:t>资产阶级革命</a:t>
            </a:r>
            <a:r>
              <a:rPr lang="zh-CN" altLang="zh-CN" sz="2800" kern="100" dirty="0">
                <a:latin typeface="Times New Roman" panose="02020603050405020304" pitchFamily="18" charset="0"/>
                <a:cs typeface="Times New Roman" panose="02020603050405020304" pitchFamily="18" charset="0"/>
              </a:rPr>
              <a:t>提高了资本家的政治地位，故</a:t>
            </a:r>
            <a:r>
              <a:rPr lang="en-US" altLang="zh-CN" sz="2800" kern="100" dirty="0">
                <a:latin typeface="Times New Roman" panose="02020603050405020304" pitchFamily="18" charset="0"/>
                <a:cs typeface="Courier New" panose="02070309020205020404" pitchFamily="49" charset="0"/>
              </a:rPr>
              <a:t>C</a:t>
            </a:r>
            <a:r>
              <a:rPr lang="zh-CN" altLang="zh-CN" sz="2800" kern="100" dirty="0">
                <a:latin typeface="Times New Roman" panose="02020603050405020304" pitchFamily="18" charset="0"/>
                <a:cs typeface="Times New Roman" panose="02020603050405020304" pitchFamily="18" charset="0"/>
              </a:rPr>
              <a:t>项错误</a:t>
            </a:r>
            <a:r>
              <a:rPr lang="zh-CN" altLang="zh-CN" sz="2800" kern="100" dirty="0" smtClean="0">
                <a:latin typeface="Times New Roman" panose="02020603050405020304" pitchFamily="18" charset="0"/>
                <a:cs typeface="Times New Roman" panose="02020603050405020304" pitchFamily="18" charset="0"/>
              </a:rPr>
              <a:t>；</a:t>
            </a:r>
            <a:endParaRPr lang="en-US" altLang="zh-CN" sz="2800" kern="100" dirty="0" smtClean="0">
              <a:latin typeface="Times New Roman" panose="02020603050405020304" pitchFamily="18" charset="0"/>
              <a:cs typeface="Times New Roman" panose="02020603050405020304" pitchFamily="18" charset="0"/>
            </a:endParaRPr>
          </a:p>
          <a:p>
            <a:pPr algn="just">
              <a:lnSpc>
                <a:spcPct val="150000"/>
              </a:lnSpc>
              <a:spcAft>
                <a:spcPts val="0"/>
              </a:spcAft>
            </a:pPr>
            <a:r>
              <a:rPr lang="zh-CN" altLang="zh-CN" sz="2800" kern="100" dirty="0" smtClean="0">
                <a:latin typeface="Times New Roman" panose="02020603050405020304" pitchFamily="18" charset="0"/>
                <a:cs typeface="Times New Roman" panose="02020603050405020304" pitchFamily="18" charset="0"/>
              </a:rPr>
              <a:t>哥伦布</a:t>
            </a:r>
            <a:r>
              <a:rPr lang="zh-CN" altLang="zh-CN" sz="2800" kern="100" dirty="0">
                <a:latin typeface="Times New Roman" panose="02020603050405020304" pitchFamily="18" charset="0"/>
                <a:cs typeface="Times New Roman" panose="02020603050405020304" pitchFamily="18" charset="0"/>
              </a:rPr>
              <a:t>、达</a:t>
            </a:r>
            <a:r>
              <a:rPr lang="en-US" altLang="zh-CN" sz="2800" kern="100" dirty="0">
                <a:latin typeface="Times New Roman" panose="02020603050405020304" pitchFamily="18" charset="0"/>
                <a:cs typeface="Courier New" panose="02070309020205020404" pitchFamily="49" charset="0"/>
              </a:rPr>
              <a:t>·</a:t>
            </a:r>
            <a:r>
              <a:rPr lang="zh-CN" altLang="zh-CN" sz="2800" kern="100" dirty="0">
                <a:latin typeface="Times New Roman" panose="02020603050405020304" pitchFamily="18" charset="0"/>
                <a:cs typeface="Times New Roman" panose="02020603050405020304" pitchFamily="18" charset="0"/>
              </a:rPr>
              <a:t>伽马和麦哲伦船队进行海外扩张时资本主义制度尚未确立，故</a:t>
            </a:r>
            <a:r>
              <a:rPr lang="en-US" altLang="zh-CN" sz="2800" kern="100" dirty="0">
                <a:latin typeface="Times New Roman" panose="02020603050405020304" pitchFamily="18" charset="0"/>
                <a:cs typeface="Courier New" panose="02070309020205020404" pitchFamily="49" charset="0"/>
              </a:rPr>
              <a:t>D</a:t>
            </a:r>
            <a:r>
              <a:rPr lang="zh-CN" altLang="zh-CN" sz="2800" kern="100" dirty="0">
                <a:latin typeface="Times New Roman" panose="02020603050405020304" pitchFamily="18" charset="0"/>
                <a:cs typeface="Times New Roman" panose="02020603050405020304" pitchFamily="18" charset="0"/>
              </a:rPr>
              <a:t>项错误。</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35">
                                            <p:txEl>
                                              <p:pRg st="0" end="0"/>
                                            </p:txEl>
                                          </p:spTgt>
                                        </p:tgtEl>
                                        <p:attrNameLst>
                                          <p:attrName>style.visibility</p:attrName>
                                        </p:attrNameLst>
                                      </p:cBhvr>
                                      <p:to>
                                        <p:strVal val="visible"/>
                                      </p:to>
                                    </p:set>
                                    <p:animEffect transition="in" filter="blinds(horizontal)">
                                      <p:cBhvr>
                                        <p:cTn id="7" dur="500"/>
                                        <p:tgtEl>
                                          <p:spTgt spid="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5">
                                            <p:txEl>
                                              <p:pRg st="1" end="1"/>
                                            </p:txEl>
                                          </p:spTgt>
                                        </p:tgtEl>
                                        <p:attrNameLst>
                                          <p:attrName>style.visibility</p:attrName>
                                        </p:attrNameLst>
                                      </p:cBhvr>
                                      <p:to>
                                        <p:strVal val="visible"/>
                                      </p:to>
                                    </p:set>
                                    <p:animEffect transition="in" filter="blinds(horizontal)">
                                      <p:cBhvr>
                                        <p:cTn id="12" dur="500"/>
                                        <p:tgtEl>
                                          <p:spTgt spid="3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5">
                                            <p:txEl>
                                              <p:pRg st="2" end="2"/>
                                            </p:txEl>
                                          </p:spTgt>
                                        </p:tgtEl>
                                        <p:attrNameLst>
                                          <p:attrName>style.visibility</p:attrName>
                                        </p:attrNameLst>
                                      </p:cBhvr>
                                      <p:to>
                                        <p:strVal val="visible"/>
                                      </p:to>
                                    </p:set>
                                    <p:animEffect transition="in" filter="blinds(horizontal)">
                                      <p:cBhvr>
                                        <p:cTn id="17" dur="500"/>
                                        <p:tgtEl>
                                          <p:spTgt spid="3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5">
                                            <p:txEl>
                                              <p:pRg st="3" end="3"/>
                                            </p:txEl>
                                          </p:spTgt>
                                        </p:tgtEl>
                                        <p:attrNameLst>
                                          <p:attrName>style.visibility</p:attrName>
                                        </p:attrNameLst>
                                      </p:cBhvr>
                                      <p:to>
                                        <p:strVal val="visible"/>
                                      </p:to>
                                    </p:set>
                                    <p:animEffect transition="in" filter="blinds(horizontal)">
                                      <p:cBhvr>
                                        <p:cTn id="22" dur="500"/>
                                        <p:tgtEl>
                                          <p:spTgt spid="3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任意多边形 10"/>
          <p:cNvSpPr/>
          <p:nvPr/>
        </p:nvSpPr>
        <p:spPr>
          <a:xfrm>
            <a:off x="-25475" y="271296"/>
            <a:ext cx="12215888" cy="504602"/>
          </a:xfrm>
          <a:custGeom>
            <a:avLst/>
            <a:gdLst>
              <a:gd name="connsiteX0" fmla="*/ 0 w 6167214"/>
              <a:gd name="connsiteY0" fmla="*/ 0 h 927757"/>
              <a:gd name="connsiteX1" fmla="*/ 6167214 w 6167214"/>
              <a:gd name="connsiteY1" fmla="*/ 0 h 927757"/>
              <a:gd name="connsiteX2" fmla="*/ 5799071 w 6167214"/>
              <a:gd name="connsiteY2" fmla="*/ 927757 h 927757"/>
              <a:gd name="connsiteX3" fmla="*/ 0 w 6167214"/>
              <a:gd name="connsiteY3" fmla="*/ 927757 h 927757"/>
            </a:gdLst>
            <a:ahLst/>
            <a:cxnLst>
              <a:cxn ang="0">
                <a:pos x="connsiteX0" y="connsiteY0"/>
              </a:cxn>
              <a:cxn ang="0">
                <a:pos x="connsiteX1" y="connsiteY1"/>
              </a:cxn>
              <a:cxn ang="0">
                <a:pos x="connsiteX2" y="connsiteY2"/>
              </a:cxn>
              <a:cxn ang="0">
                <a:pos x="connsiteX3" y="connsiteY3"/>
              </a:cxn>
            </a:cxnLst>
            <a:rect l="l" t="t" r="r" b="b"/>
            <a:pathLst>
              <a:path w="6167214" h="927757">
                <a:moveTo>
                  <a:pt x="0" y="0"/>
                </a:moveTo>
                <a:lnTo>
                  <a:pt x="6167214" y="0"/>
                </a:lnTo>
                <a:lnTo>
                  <a:pt x="5799071" y="927757"/>
                </a:lnTo>
                <a:lnTo>
                  <a:pt x="0" y="927757"/>
                </a:lnTo>
                <a:close/>
              </a:path>
            </a:pathLst>
          </a:custGeom>
          <a:gradFill flip="none" rotWithShape="1">
            <a:gsLst>
              <a:gs pos="0">
                <a:schemeClr val="accent5">
                  <a:lumMod val="40000"/>
                  <a:lumOff val="60000"/>
                  <a:alpha val="0"/>
                </a:schemeClr>
              </a:gs>
              <a:gs pos="100000">
                <a:srgbClr val="DDE3E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13" name="直接连接符 12"/>
          <p:cNvCxnSpPr/>
          <p:nvPr/>
        </p:nvCxnSpPr>
        <p:spPr>
          <a:xfrm flipV="1">
            <a:off x="0" y="189434"/>
            <a:ext cx="12190413" cy="32770"/>
          </a:xfrm>
          <a:prstGeom prst="line">
            <a:avLst/>
          </a:prstGeom>
          <a:ln>
            <a:gradFill>
              <a:gsLst>
                <a:gs pos="0">
                  <a:schemeClr val="accent1">
                    <a:lumMod val="5000"/>
                    <a:lumOff val="95000"/>
                    <a:alpha val="0"/>
                  </a:schemeClr>
                </a:gs>
                <a:gs pos="80000">
                  <a:srgbClr val="DDE3E8"/>
                </a:gs>
                <a:gs pos="0">
                  <a:schemeClr val="bg1"/>
                </a:gs>
              </a:gsLst>
              <a:lin ang="0" scaled="0"/>
            </a:gradFill>
          </a:ln>
        </p:spPr>
        <p:style>
          <a:lnRef idx="1">
            <a:schemeClr val="accent1"/>
          </a:lnRef>
          <a:fillRef idx="0">
            <a:schemeClr val="accent1"/>
          </a:fillRef>
          <a:effectRef idx="0">
            <a:schemeClr val="accent1"/>
          </a:effectRef>
          <a:fontRef idx="minor">
            <a:schemeClr val="tx1"/>
          </a:fontRef>
        </p:style>
      </p:cxnSp>
      <p:sp>
        <p:nvSpPr>
          <p:cNvPr id="14" name="矩形 13"/>
          <p:cNvSpPr/>
          <p:nvPr/>
        </p:nvSpPr>
        <p:spPr>
          <a:xfrm>
            <a:off x="4387046" y="261987"/>
            <a:ext cx="3416320" cy="523220"/>
          </a:xfrm>
          <a:prstGeom prst="rect">
            <a:avLst/>
          </a:prstGeom>
        </p:spPr>
        <p:txBody>
          <a:bodyPr wrap="none">
            <a:spAutoFit/>
          </a:bodyPr>
          <a:lstStyle/>
          <a:p>
            <a:pPr lvl="0" algn="ctr"/>
            <a:r>
              <a:rPr lang="zh-CN" altLang="en-US" sz="2800" b="1" kern="100" dirty="0" smtClean="0">
                <a:latin typeface="Times New Roman" panose="02020603050405020304" pitchFamily="18" charset="0"/>
                <a:ea typeface="微软雅黑" panose="020B0503020204020204" pitchFamily="34" charset="-122"/>
              </a:rPr>
              <a:t>主干梳理　基础夯实</a:t>
            </a:r>
            <a:endParaRPr lang="zh-CN" altLang="en-US" sz="2800" dirty="0"/>
          </a:p>
        </p:txBody>
      </p:sp>
      <p:cxnSp>
        <p:nvCxnSpPr>
          <p:cNvPr id="15" name="直接连接符 14"/>
          <p:cNvCxnSpPr/>
          <p:nvPr/>
        </p:nvCxnSpPr>
        <p:spPr>
          <a:xfrm flipV="1">
            <a:off x="-25475" y="820366"/>
            <a:ext cx="12185801" cy="17140"/>
          </a:xfrm>
          <a:prstGeom prst="line">
            <a:avLst/>
          </a:prstGeom>
          <a:ln>
            <a:gradFill>
              <a:gsLst>
                <a:gs pos="0">
                  <a:srgbClr val="DDE3E8"/>
                </a:gs>
                <a:gs pos="80000">
                  <a:srgbClr val="DDE3E8"/>
                </a:gs>
                <a:gs pos="0">
                  <a:schemeClr val="bg1"/>
                </a:gs>
              </a:gsLst>
              <a:lin ang="10800000" scaled="0"/>
            </a:gradFill>
          </a:ln>
        </p:spPr>
        <p:style>
          <a:lnRef idx="1">
            <a:schemeClr val="accent1"/>
          </a:lnRef>
          <a:fillRef idx="0">
            <a:schemeClr val="accent1"/>
          </a:fillRef>
          <a:effectRef idx="0">
            <a:schemeClr val="accent1"/>
          </a:effectRef>
          <a:fontRef idx="minor">
            <a:schemeClr val="tx1"/>
          </a:fontRef>
        </p:style>
      </p:cxnSp>
      <p:sp>
        <p:nvSpPr>
          <p:cNvPr id="10" name="矩形 9"/>
          <p:cNvSpPr/>
          <p:nvPr/>
        </p:nvSpPr>
        <p:spPr>
          <a:xfrm>
            <a:off x="565447" y="909514"/>
            <a:ext cx="11059518" cy="5909310"/>
          </a:xfrm>
          <a:prstGeom prst="rect">
            <a:avLst/>
          </a:prstGeom>
        </p:spPr>
        <p:txBody>
          <a:bodyPr wrap="square">
            <a:spAutoFit/>
          </a:bodyPr>
          <a:lstStyle/>
          <a:p>
            <a:pPr algn="just">
              <a:lnSpc>
                <a:spcPct val="150000"/>
              </a:lnSpc>
              <a:spcAft>
                <a:spcPts val="0"/>
              </a:spcAft>
            </a:pPr>
            <a:r>
              <a:rPr lang="zh-CN" altLang="zh-CN" sz="2800" b="1" kern="100" dirty="0">
                <a:latin typeface="Times New Roman" panose="02020603050405020304" pitchFamily="18" charset="0"/>
                <a:ea typeface="微软雅黑" panose="020B0503020204020204" pitchFamily="34" charset="-122"/>
                <a:cs typeface="Times New Roman" panose="02020603050405020304" pitchFamily="18" charset="0"/>
              </a:rPr>
              <a:t>一、全球航路的开辟</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b="1" kern="100" dirty="0">
                <a:solidFill>
                  <a:srgbClr val="0070C0"/>
                </a:solidFill>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b="1" kern="100" dirty="0">
                <a:solidFill>
                  <a:srgbClr val="0070C0"/>
                </a:solidFill>
                <a:latin typeface="Times New Roman" panose="02020603050405020304" pitchFamily="18" charset="0"/>
                <a:ea typeface="方正中等线简体" panose="03000509000000000000" pitchFamily="65" charset="-122"/>
                <a:cs typeface="Times New Roman" panose="02020603050405020304" pitchFamily="18" charset="0"/>
              </a:rPr>
              <a:t>新航路开辟的动因和条件</a:t>
            </a:r>
            <a:endParaRPr lang="zh-CN" altLang="zh-CN" sz="2800" b="1" kern="100" dirty="0">
              <a:solidFill>
                <a:srgbClr val="0070C0"/>
              </a:solidFill>
              <a:latin typeface="Times New Roman" panose="02020603050405020304" pitchFamily="18" charset="0"/>
              <a:ea typeface="方正中等线简体" panose="03000509000000000000" pitchFamily="65" charset="-122"/>
              <a:cs typeface="Times New Roman" panose="02020603050405020304" pitchFamily="18" charset="0"/>
            </a:endParaRPr>
          </a:p>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(1)</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动力原因</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①</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历史原因：从</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13</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世纪开始</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u="sng" kern="100"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半岛</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的居民就尝试从大西洋的马德拉群岛、加那利群岛等岛屿获取资源。他们不断取得成功，迈向海洋的步伐随之加快。</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②</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经济根源：</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14</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15</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世纪</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u="sng" kern="100"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沿岸</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城市出现了资本主义萌芽。随着西欧商品经济的发展，对金银财富的需求以及开拓新市场的意愿日益迫切</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p:txBody>
      </p:sp>
      <p:sp>
        <p:nvSpPr>
          <p:cNvPr id="2" name="矩形 1"/>
          <p:cNvSpPr/>
          <p:nvPr/>
        </p:nvSpPr>
        <p:spPr>
          <a:xfrm>
            <a:off x="5243810" y="2978582"/>
            <a:ext cx="1620957" cy="523220"/>
          </a:xfrm>
          <a:prstGeom prst="rect">
            <a:avLst/>
          </a:prstGeom>
        </p:spPr>
        <p:txBody>
          <a:bodyPr wrap="none">
            <a:spAutoFit/>
          </a:bodyPr>
          <a:lstStyle/>
          <a:p>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伊比利亚</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4" name="矩形 3"/>
          <p:cNvSpPr/>
          <p:nvPr/>
        </p:nvSpPr>
        <p:spPr>
          <a:xfrm>
            <a:off x="4943078" y="4869954"/>
            <a:ext cx="1261884" cy="523220"/>
          </a:xfrm>
          <a:prstGeom prst="rect">
            <a:avLst/>
          </a:prstGeom>
        </p:spPr>
        <p:txBody>
          <a:bodyPr wrap="none">
            <a:spAutoFit/>
          </a:bodyPr>
          <a:lstStyle/>
          <a:p>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地中海</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11852" y="549474"/>
            <a:ext cx="10966708" cy="4001071"/>
          </a:xfrm>
          <a:prstGeom prst="rect">
            <a:avLst/>
          </a:prstGeom>
        </p:spPr>
        <p:txBody>
          <a:bodyPr wrap="square" lIns="121898" tIns="60948" rIns="121898" bIns="60948">
            <a:spAutoFit/>
          </a:bodyPr>
          <a:lstStyle/>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4.</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有学者认为，美洲及东印度通路被发现之时</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看到了世界历史的一个决定性的转折点</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欧洲人的优越势力，使他们能为所欲为，在此等遥远的地方，做出各种不合正义的事情。欧洲人的</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优越势力</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源于</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A.</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人们的思想得到空前</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解放</a:t>
            </a:r>
            <a:r>
              <a:rPr lang="en-US" altLang="zh-CN" sz="1050" kern="100" dirty="0" smtClean="0">
                <a:latin typeface="宋体" panose="02010600030101010101" pitchFamily="2" charset="-122"/>
                <a:ea typeface="宋体" panose="02010600030101010101" pitchFamily="2" charset="-122"/>
                <a:cs typeface="Courier New" panose="02070309020205020404" pitchFamily="49" charset="0"/>
              </a:rPr>
              <a:t>		</a:t>
            </a:r>
            <a:r>
              <a:rPr lang="en-US" altLang="zh-CN" sz="2800" kern="100" dirty="0" smtClean="0">
                <a:latin typeface="Times New Roman" panose="02020603050405020304" pitchFamily="18" charset="0"/>
                <a:ea typeface="方正中等线简体" panose="03000509000000000000" pitchFamily="65" charset="-122"/>
                <a:cs typeface="Courier New" panose="02070309020205020404" pitchFamily="49" charset="0"/>
              </a:rPr>
              <a:t>B</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航海和造船技术不断提高</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C.</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资本原始积累的迅速</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增加</a:t>
            </a:r>
            <a:r>
              <a:rPr lang="en-US" altLang="zh-CN" sz="1050" kern="100" dirty="0" smtClean="0">
                <a:latin typeface="宋体" panose="02010600030101010101" pitchFamily="2" charset="-122"/>
                <a:ea typeface="宋体" panose="02010600030101010101" pitchFamily="2" charset="-122"/>
                <a:cs typeface="Courier New" panose="02070309020205020404" pitchFamily="49" charset="0"/>
              </a:rPr>
              <a:t>		</a:t>
            </a:r>
            <a:r>
              <a:rPr lang="en-US" altLang="zh-CN" sz="2800" kern="100" dirty="0" smtClean="0">
                <a:latin typeface="Times New Roman" panose="02020603050405020304" pitchFamily="18" charset="0"/>
                <a:ea typeface="方正中等线简体" panose="03000509000000000000" pitchFamily="65" charset="-122"/>
                <a:cs typeface="Courier New" panose="02070309020205020404" pitchFamily="49" charset="0"/>
              </a:rPr>
              <a:t>D</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资本主义萌芽兴起和发展</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21" name="Rectangle 21">
            <a:hlinkClick r:id="rId1" action="ppaction://hlinksldjump"/>
          </p:cNvPr>
          <p:cNvSpPr>
            <a:spLocks noChangeArrowheads="1"/>
          </p:cNvSpPr>
          <p:nvPr/>
        </p:nvSpPr>
        <p:spPr bwMode="auto">
          <a:xfrm>
            <a:off x="225953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a:t>
            </a:r>
            <a:endParaRPr lang="en-US" altLang="zh-CN" sz="1400" dirty="0">
              <a:latin typeface="Broadway" pitchFamily="82" charset="0"/>
              <a:ea typeface="楷体" panose="02010609060101010101" pitchFamily="49" charset="-122"/>
              <a:cs typeface="经典繁仿黑" pitchFamily="49" charset="-122"/>
            </a:endParaRPr>
          </a:p>
        </p:txBody>
      </p:sp>
      <p:sp>
        <p:nvSpPr>
          <p:cNvPr id="22" name="Rectangle 21">
            <a:hlinkClick r:id="rId2" action="ppaction://hlinksldjump"/>
          </p:cNvPr>
          <p:cNvSpPr>
            <a:spLocks noChangeArrowheads="1"/>
          </p:cNvSpPr>
          <p:nvPr/>
        </p:nvSpPr>
        <p:spPr bwMode="auto">
          <a:xfrm>
            <a:off x="254468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2</a:t>
            </a:r>
            <a:endParaRPr lang="en-US" altLang="zh-CN" sz="1400" dirty="0">
              <a:latin typeface="Broadway" pitchFamily="82" charset="0"/>
              <a:ea typeface="楷体" panose="02010609060101010101" pitchFamily="49" charset="-122"/>
              <a:cs typeface="经典繁仿黑" pitchFamily="49" charset="-122"/>
            </a:endParaRPr>
          </a:p>
        </p:txBody>
      </p:sp>
      <p:sp>
        <p:nvSpPr>
          <p:cNvPr id="23" name="Rectangle 21">
            <a:hlinkClick r:id="rId3" action="ppaction://hlinksldjump"/>
          </p:cNvPr>
          <p:cNvSpPr>
            <a:spLocks noChangeArrowheads="1"/>
          </p:cNvSpPr>
          <p:nvPr/>
        </p:nvSpPr>
        <p:spPr bwMode="auto">
          <a:xfrm>
            <a:off x="282982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smtClean="0">
                <a:latin typeface="Broadway" pitchFamily="82" charset="0"/>
                <a:ea typeface="楷体" panose="02010609060101010101" pitchFamily="49" charset="-122"/>
                <a:cs typeface="经典繁仿黑" pitchFamily="49" charset="-122"/>
              </a:rPr>
              <a:t>3</a:t>
            </a:r>
            <a:endParaRPr lang="en-US" altLang="zh-CN" sz="1400" dirty="0">
              <a:latin typeface="Broadway" pitchFamily="82" charset="0"/>
              <a:ea typeface="楷体" panose="02010609060101010101" pitchFamily="49" charset="-122"/>
              <a:cs typeface="经典繁仿黑" pitchFamily="49" charset="-122"/>
            </a:endParaRPr>
          </a:p>
        </p:txBody>
      </p:sp>
      <p:sp>
        <p:nvSpPr>
          <p:cNvPr id="24" name="Rectangle 21">
            <a:hlinkClick r:id="rId4" action="ppaction://hlinksldjump"/>
          </p:cNvPr>
          <p:cNvSpPr>
            <a:spLocks noChangeArrowheads="1"/>
          </p:cNvSpPr>
          <p:nvPr/>
        </p:nvSpPr>
        <p:spPr bwMode="auto">
          <a:xfrm>
            <a:off x="311497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solidFill>
                  <a:srgbClr val="0000FF"/>
                </a:solidFill>
                <a:latin typeface="Broadway" pitchFamily="82" charset="0"/>
                <a:ea typeface="楷体" panose="02010609060101010101" pitchFamily="49" charset="-122"/>
                <a:cs typeface="经典繁仿黑" pitchFamily="49" charset="-122"/>
              </a:rPr>
              <a:t>4</a:t>
            </a:r>
            <a:endParaRPr lang="en-US" altLang="zh-CN" sz="1400" dirty="0">
              <a:solidFill>
                <a:srgbClr val="0000FF"/>
              </a:solidFill>
              <a:latin typeface="Broadway" pitchFamily="82" charset="0"/>
              <a:ea typeface="楷体" panose="02010609060101010101" pitchFamily="49" charset="-122"/>
              <a:cs typeface="经典繁仿黑" pitchFamily="49" charset="-122"/>
            </a:endParaRPr>
          </a:p>
        </p:txBody>
      </p:sp>
      <p:sp>
        <p:nvSpPr>
          <p:cNvPr id="25" name="Rectangle 21">
            <a:hlinkClick r:id="rId5" action="ppaction://hlinksldjump"/>
          </p:cNvPr>
          <p:cNvSpPr>
            <a:spLocks noChangeArrowheads="1"/>
          </p:cNvSpPr>
          <p:nvPr/>
        </p:nvSpPr>
        <p:spPr bwMode="auto">
          <a:xfrm>
            <a:off x="340011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5</a:t>
            </a:r>
            <a:endParaRPr lang="en-US" altLang="zh-CN" sz="1400" dirty="0">
              <a:latin typeface="Broadway" pitchFamily="82" charset="0"/>
              <a:ea typeface="楷体" panose="02010609060101010101" pitchFamily="49" charset="-122"/>
              <a:cs typeface="经典繁仿黑" pitchFamily="49" charset="-122"/>
            </a:endParaRPr>
          </a:p>
        </p:txBody>
      </p:sp>
      <p:sp>
        <p:nvSpPr>
          <p:cNvPr id="26" name="Rectangle 21">
            <a:hlinkClick r:id="rId6" action="ppaction://hlinksldjump"/>
          </p:cNvPr>
          <p:cNvSpPr>
            <a:spLocks noChangeArrowheads="1"/>
          </p:cNvSpPr>
          <p:nvPr/>
        </p:nvSpPr>
        <p:spPr bwMode="auto">
          <a:xfrm>
            <a:off x="368526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6</a:t>
            </a:r>
            <a:endParaRPr lang="en-US" altLang="zh-CN" sz="1400" dirty="0">
              <a:latin typeface="Broadway" pitchFamily="82" charset="0"/>
              <a:ea typeface="楷体" panose="02010609060101010101" pitchFamily="49" charset="-122"/>
              <a:cs typeface="经典繁仿黑" pitchFamily="49" charset="-122"/>
            </a:endParaRPr>
          </a:p>
        </p:txBody>
      </p:sp>
      <p:sp>
        <p:nvSpPr>
          <p:cNvPr id="27" name="Rectangle 21">
            <a:hlinkClick r:id="rId7" action="ppaction://hlinksldjump"/>
          </p:cNvPr>
          <p:cNvSpPr>
            <a:spLocks noChangeArrowheads="1"/>
          </p:cNvSpPr>
          <p:nvPr/>
        </p:nvSpPr>
        <p:spPr bwMode="auto">
          <a:xfrm>
            <a:off x="397040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7</a:t>
            </a:r>
            <a:endParaRPr lang="en-US" altLang="zh-CN" sz="1400" dirty="0">
              <a:latin typeface="Broadway" pitchFamily="82" charset="0"/>
              <a:ea typeface="楷体" panose="02010609060101010101" pitchFamily="49" charset="-122"/>
              <a:cs typeface="经典繁仿黑" pitchFamily="49" charset="-122"/>
            </a:endParaRPr>
          </a:p>
        </p:txBody>
      </p:sp>
      <p:sp>
        <p:nvSpPr>
          <p:cNvPr id="28" name="Rectangle 21">
            <a:hlinkClick r:id="rId8" action="ppaction://hlinksldjump"/>
          </p:cNvPr>
          <p:cNvSpPr>
            <a:spLocks noChangeArrowheads="1"/>
          </p:cNvSpPr>
          <p:nvPr/>
        </p:nvSpPr>
        <p:spPr bwMode="auto">
          <a:xfrm>
            <a:off x="425555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8</a:t>
            </a:r>
            <a:endParaRPr lang="en-US" altLang="zh-CN" sz="1400" dirty="0">
              <a:latin typeface="Broadway" pitchFamily="82" charset="0"/>
              <a:ea typeface="楷体" panose="02010609060101010101" pitchFamily="49" charset="-122"/>
              <a:cs typeface="经典繁仿黑" pitchFamily="49" charset="-122"/>
            </a:endParaRPr>
          </a:p>
        </p:txBody>
      </p:sp>
      <p:sp>
        <p:nvSpPr>
          <p:cNvPr id="29" name="Rectangle 21">
            <a:hlinkClick r:id="rId9" action="ppaction://hlinksldjump"/>
          </p:cNvPr>
          <p:cNvSpPr>
            <a:spLocks noChangeArrowheads="1"/>
          </p:cNvSpPr>
          <p:nvPr/>
        </p:nvSpPr>
        <p:spPr bwMode="auto">
          <a:xfrm>
            <a:off x="4540696"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9</a:t>
            </a:r>
            <a:endParaRPr lang="en-US" altLang="zh-CN" sz="1400" dirty="0">
              <a:latin typeface="Broadway" pitchFamily="82" charset="0"/>
              <a:ea typeface="楷体" panose="02010609060101010101" pitchFamily="49" charset="-122"/>
              <a:cs typeface="经典繁仿黑" pitchFamily="49" charset="-122"/>
            </a:endParaRPr>
          </a:p>
        </p:txBody>
      </p:sp>
      <p:sp>
        <p:nvSpPr>
          <p:cNvPr id="30" name="Rectangle 21">
            <a:hlinkClick r:id="rId10" action="ppaction://hlinksldjump"/>
          </p:cNvPr>
          <p:cNvSpPr>
            <a:spLocks noChangeArrowheads="1"/>
          </p:cNvSpPr>
          <p:nvPr/>
        </p:nvSpPr>
        <p:spPr bwMode="auto">
          <a:xfrm>
            <a:off x="4823395"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10</a:t>
            </a:r>
            <a:endParaRPr lang="en-US" altLang="zh-CN" sz="1400" dirty="0">
              <a:latin typeface="Broadway" pitchFamily="82" charset="0"/>
              <a:ea typeface="楷体" panose="02010609060101010101" pitchFamily="49" charset="-122"/>
              <a:cs typeface="经典繁仿黑" pitchFamily="49" charset="-122"/>
            </a:endParaRPr>
          </a:p>
        </p:txBody>
      </p:sp>
      <p:sp>
        <p:nvSpPr>
          <p:cNvPr id="31" name="Rectangle 21">
            <a:hlinkClick r:id="rId11" action="ppaction://hlinksldjump"/>
          </p:cNvPr>
          <p:cNvSpPr>
            <a:spLocks noChangeArrowheads="1"/>
          </p:cNvSpPr>
          <p:nvPr/>
        </p:nvSpPr>
        <p:spPr bwMode="auto">
          <a:xfrm>
            <a:off x="5187623"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11</a:t>
            </a:r>
            <a:endParaRPr lang="en-US" altLang="zh-CN" sz="1400" dirty="0">
              <a:latin typeface="Broadway" pitchFamily="82" charset="0"/>
              <a:ea typeface="楷体" panose="02010609060101010101" pitchFamily="49" charset="-122"/>
              <a:cs typeface="经典繁仿黑" pitchFamily="49" charset="-122"/>
            </a:endParaRPr>
          </a:p>
        </p:txBody>
      </p:sp>
      <p:sp>
        <p:nvSpPr>
          <p:cNvPr id="32" name="Rectangle 21">
            <a:hlinkClick r:id="rId12" action="ppaction://hlinksldjump"/>
          </p:cNvPr>
          <p:cNvSpPr>
            <a:spLocks noChangeArrowheads="1"/>
          </p:cNvSpPr>
          <p:nvPr/>
        </p:nvSpPr>
        <p:spPr bwMode="auto">
          <a:xfrm>
            <a:off x="5551851"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12</a:t>
            </a:r>
            <a:endParaRPr lang="en-US" altLang="zh-CN" sz="1400" dirty="0">
              <a:latin typeface="Broadway" pitchFamily="82" charset="0"/>
              <a:ea typeface="楷体" panose="02010609060101010101" pitchFamily="49" charset="-122"/>
              <a:cs typeface="经典繁仿黑" pitchFamily="49" charset="-122"/>
            </a:endParaRPr>
          </a:p>
        </p:txBody>
      </p:sp>
      <p:sp>
        <p:nvSpPr>
          <p:cNvPr id="33" name="Rectangle 21">
            <a:hlinkClick r:id="rId13" action="ppaction://hlinksldjump"/>
          </p:cNvPr>
          <p:cNvSpPr>
            <a:spLocks noChangeArrowheads="1"/>
          </p:cNvSpPr>
          <p:nvPr/>
        </p:nvSpPr>
        <p:spPr bwMode="auto">
          <a:xfrm>
            <a:off x="5916079"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13</a:t>
            </a:r>
            <a:endParaRPr lang="en-US" altLang="zh-CN" sz="1400" dirty="0">
              <a:latin typeface="Broadway" pitchFamily="82" charset="0"/>
              <a:ea typeface="楷体" panose="02010609060101010101" pitchFamily="49" charset="-122"/>
              <a:cs typeface="经典繁仿黑" pitchFamily="49" charset="-122"/>
            </a:endParaRPr>
          </a:p>
        </p:txBody>
      </p:sp>
      <p:sp>
        <p:nvSpPr>
          <p:cNvPr id="34" name="Rectangle 21">
            <a:hlinkClick r:id="rId14" action="ppaction://hlinksldjump"/>
          </p:cNvPr>
          <p:cNvSpPr>
            <a:spLocks noChangeArrowheads="1"/>
          </p:cNvSpPr>
          <p:nvPr/>
        </p:nvSpPr>
        <p:spPr bwMode="auto">
          <a:xfrm>
            <a:off x="6280307"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14</a:t>
            </a:r>
            <a:endParaRPr lang="en-US" altLang="zh-CN" sz="1400" dirty="0">
              <a:latin typeface="Broadway" pitchFamily="82" charset="0"/>
              <a:ea typeface="楷体" panose="02010609060101010101" pitchFamily="49" charset="-122"/>
              <a:cs typeface="经典繁仿黑" pitchFamily="49" charset="-122"/>
            </a:endParaRPr>
          </a:p>
        </p:txBody>
      </p:sp>
      <p:sp>
        <p:nvSpPr>
          <p:cNvPr id="18" name="Rectangle 21">
            <a:hlinkClick r:id="rId15" action="ppaction://hlinksldjump"/>
          </p:cNvPr>
          <p:cNvSpPr>
            <a:spLocks noChangeArrowheads="1"/>
          </p:cNvSpPr>
          <p:nvPr/>
        </p:nvSpPr>
        <p:spPr bwMode="auto">
          <a:xfrm>
            <a:off x="6644535"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smtClean="0">
                <a:latin typeface="Broadway" pitchFamily="82" charset="0"/>
                <a:ea typeface="楷体" panose="02010609060101010101" pitchFamily="49" charset="-122"/>
                <a:cs typeface="经典繁仿黑" pitchFamily="49" charset="-122"/>
              </a:rPr>
              <a:t>15</a:t>
            </a:r>
            <a:endParaRPr lang="en-US" altLang="zh-CN" sz="1400" dirty="0">
              <a:latin typeface="Broadway" pitchFamily="82" charset="0"/>
              <a:ea typeface="楷体" panose="02010609060101010101" pitchFamily="49" charset="-122"/>
              <a:cs typeface="经典繁仿黑" pitchFamily="49" charset="-122"/>
            </a:endParaRPr>
          </a:p>
        </p:txBody>
      </p:sp>
      <p:sp>
        <p:nvSpPr>
          <p:cNvPr id="19" name="Rectangle 21">
            <a:hlinkClick r:id="rId16" action="ppaction://hlinksldjump"/>
          </p:cNvPr>
          <p:cNvSpPr>
            <a:spLocks noChangeArrowheads="1"/>
          </p:cNvSpPr>
          <p:nvPr/>
        </p:nvSpPr>
        <p:spPr bwMode="auto">
          <a:xfrm>
            <a:off x="7008763"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16</a:t>
            </a:r>
            <a:endParaRPr lang="en-US" altLang="zh-CN" sz="1400" dirty="0">
              <a:latin typeface="Broadway" pitchFamily="82" charset="0"/>
              <a:ea typeface="楷体" panose="02010609060101010101" pitchFamily="49" charset="-122"/>
              <a:cs typeface="经典繁仿黑" pitchFamily="49" charset="-122"/>
            </a:endParaRPr>
          </a:p>
        </p:txBody>
      </p:sp>
      <p:sp>
        <p:nvSpPr>
          <p:cNvPr id="20" name="TextBox 4"/>
          <p:cNvSpPr txBox="1"/>
          <p:nvPr/>
        </p:nvSpPr>
        <p:spPr>
          <a:xfrm>
            <a:off x="6570116" y="3827023"/>
            <a:ext cx="720000" cy="720000"/>
          </a:xfrm>
          <a:prstGeom prst="rect">
            <a:avLst/>
          </a:prstGeom>
          <a:noFill/>
        </p:spPr>
        <p:txBody>
          <a:bodyPr wrap="square" rtlCol="0">
            <a:spAutoFit/>
          </a:bodyPr>
          <a:lstStyle/>
          <a:p>
            <a:r>
              <a:rPr lang="zh-CN" altLang="en-US" sz="4500" b="1" dirty="0">
                <a:solidFill>
                  <a:srgbClr val="C00000"/>
                </a:solidFill>
                <a:latin typeface="华文细黑" pitchFamily="2" charset="-122"/>
                <a:ea typeface="华文细黑" pitchFamily="2" charset="-122"/>
              </a:rPr>
              <a:t>√</a:t>
            </a:r>
            <a:endParaRPr lang="zh-CN" altLang="en-US" sz="4500" b="1" dirty="0">
              <a:solidFill>
                <a:srgbClr val="C00000"/>
              </a:solidFill>
              <a:latin typeface="华文细黑" pitchFamily="2" charset="-122"/>
              <a:ea typeface="华文细黑"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1">
            <a:hlinkClick r:id="rId1" action="ppaction://hlinksldjump"/>
          </p:cNvPr>
          <p:cNvSpPr>
            <a:spLocks noChangeArrowheads="1"/>
          </p:cNvSpPr>
          <p:nvPr/>
        </p:nvSpPr>
        <p:spPr bwMode="auto">
          <a:xfrm>
            <a:off x="225953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a:t>
            </a:r>
            <a:endParaRPr lang="en-US" altLang="zh-CN" sz="1400" dirty="0">
              <a:latin typeface="Broadway" pitchFamily="82" charset="0"/>
              <a:ea typeface="楷体" panose="02010609060101010101" pitchFamily="49" charset="-122"/>
              <a:cs typeface="经典繁仿黑" pitchFamily="49" charset="-122"/>
            </a:endParaRPr>
          </a:p>
        </p:txBody>
      </p:sp>
      <p:sp>
        <p:nvSpPr>
          <p:cNvPr id="22" name="Rectangle 21">
            <a:hlinkClick r:id="rId2" action="ppaction://hlinksldjump"/>
          </p:cNvPr>
          <p:cNvSpPr>
            <a:spLocks noChangeArrowheads="1"/>
          </p:cNvSpPr>
          <p:nvPr/>
        </p:nvSpPr>
        <p:spPr bwMode="auto">
          <a:xfrm>
            <a:off x="254468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2</a:t>
            </a:r>
            <a:endParaRPr lang="en-US" altLang="zh-CN" sz="1400" dirty="0">
              <a:latin typeface="Broadway" pitchFamily="82" charset="0"/>
              <a:ea typeface="楷体" panose="02010609060101010101" pitchFamily="49" charset="-122"/>
              <a:cs typeface="经典繁仿黑" pitchFamily="49" charset="-122"/>
            </a:endParaRPr>
          </a:p>
        </p:txBody>
      </p:sp>
      <p:sp>
        <p:nvSpPr>
          <p:cNvPr id="23" name="Rectangle 21">
            <a:hlinkClick r:id="rId3" action="ppaction://hlinksldjump"/>
          </p:cNvPr>
          <p:cNvSpPr>
            <a:spLocks noChangeArrowheads="1"/>
          </p:cNvSpPr>
          <p:nvPr/>
        </p:nvSpPr>
        <p:spPr bwMode="auto">
          <a:xfrm>
            <a:off x="282982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smtClean="0">
                <a:latin typeface="Broadway" pitchFamily="82" charset="0"/>
                <a:ea typeface="楷体" panose="02010609060101010101" pitchFamily="49" charset="-122"/>
                <a:cs typeface="经典繁仿黑" pitchFamily="49" charset="-122"/>
              </a:rPr>
              <a:t>3</a:t>
            </a:r>
            <a:endParaRPr lang="en-US" altLang="zh-CN" sz="1400" dirty="0">
              <a:latin typeface="Broadway" pitchFamily="82" charset="0"/>
              <a:ea typeface="楷体" panose="02010609060101010101" pitchFamily="49" charset="-122"/>
              <a:cs typeface="经典繁仿黑" pitchFamily="49" charset="-122"/>
            </a:endParaRPr>
          </a:p>
        </p:txBody>
      </p:sp>
      <p:sp>
        <p:nvSpPr>
          <p:cNvPr id="24" name="Rectangle 21">
            <a:hlinkClick r:id="rId4" action="ppaction://hlinksldjump"/>
          </p:cNvPr>
          <p:cNvSpPr>
            <a:spLocks noChangeArrowheads="1"/>
          </p:cNvSpPr>
          <p:nvPr/>
        </p:nvSpPr>
        <p:spPr bwMode="auto">
          <a:xfrm>
            <a:off x="311497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solidFill>
                  <a:srgbClr val="0000FF"/>
                </a:solidFill>
                <a:latin typeface="Broadway" pitchFamily="82" charset="0"/>
                <a:ea typeface="楷体" panose="02010609060101010101" pitchFamily="49" charset="-122"/>
                <a:cs typeface="经典繁仿黑" pitchFamily="49" charset="-122"/>
              </a:rPr>
              <a:t>4</a:t>
            </a:r>
            <a:endParaRPr lang="en-US" altLang="zh-CN" sz="1400" dirty="0">
              <a:solidFill>
                <a:srgbClr val="0000FF"/>
              </a:solidFill>
              <a:latin typeface="Broadway" pitchFamily="82" charset="0"/>
              <a:ea typeface="楷体" panose="02010609060101010101" pitchFamily="49" charset="-122"/>
              <a:cs typeface="经典繁仿黑" pitchFamily="49" charset="-122"/>
            </a:endParaRPr>
          </a:p>
        </p:txBody>
      </p:sp>
      <p:sp>
        <p:nvSpPr>
          <p:cNvPr id="25" name="Rectangle 21">
            <a:hlinkClick r:id="rId5" action="ppaction://hlinksldjump"/>
          </p:cNvPr>
          <p:cNvSpPr>
            <a:spLocks noChangeArrowheads="1"/>
          </p:cNvSpPr>
          <p:nvPr/>
        </p:nvSpPr>
        <p:spPr bwMode="auto">
          <a:xfrm>
            <a:off x="340011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5</a:t>
            </a:r>
            <a:endParaRPr lang="en-US" altLang="zh-CN" sz="1400" dirty="0">
              <a:latin typeface="Broadway" pitchFamily="82" charset="0"/>
              <a:ea typeface="楷体" panose="02010609060101010101" pitchFamily="49" charset="-122"/>
              <a:cs typeface="经典繁仿黑" pitchFamily="49" charset="-122"/>
            </a:endParaRPr>
          </a:p>
        </p:txBody>
      </p:sp>
      <p:sp>
        <p:nvSpPr>
          <p:cNvPr id="26" name="Rectangle 21">
            <a:hlinkClick r:id="rId6" action="ppaction://hlinksldjump"/>
          </p:cNvPr>
          <p:cNvSpPr>
            <a:spLocks noChangeArrowheads="1"/>
          </p:cNvSpPr>
          <p:nvPr/>
        </p:nvSpPr>
        <p:spPr bwMode="auto">
          <a:xfrm>
            <a:off x="368526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6</a:t>
            </a:r>
            <a:endParaRPr lang="en-US" altLang="zh-CN" sz="1400" dirty="0">
              <a:latin typeface="Broadway" pitchFamily="82" charset="0"/>
              <a:ea typeface="楷体" panose="02010609060101010101" pitchFamily="49" charset="-122"/>
              <a:cs typeface="经典繁仿黑" pitchFamily="49" charset="-122"/>
            </a:endParaRPr>
          </a:p>
        </p:txBody>
      </p:sp>
      <p:sp>
        <p:nvSpPr>
          <p:cNvPr id="27" name="Rectangle 21">
            <a:hlinkClick r:id="rId7" action="ppaction://hlinksldjump"/>
          </p:cNvPr>
          <p:cNvSpPr>
            <a:spLocks noChangeArrowheads="1"/>
          </p:cNvSpPr>
          <p:nvPr/>
        </p:nvSpPr>
        <p:spPr bwMode="auto">
          <a:xfrm>
            <a:off x="397040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7</a:t>
            </a:r>
            <a:endParaRPr lang="en-US" altLang="zh-CN" sz="1400" dirty="0">
              <a:latin typeface="Broadway" pitchFamily="82" charset="0"/>
              <a:ea typeface="楷体" panose="02010609060101010101" pitchFamily="49" charset="-122"/>
              <a:cs typeface="经典繁仿黑" pitchFamily="49" charset="-122"/>
            </a:endParaRPr>
          </a:p>
        </p:txBody>
      </p:sp>
      <p:sp>
        <p:nvSpPr>
          <p:cNvPr id="28" name="Rectangle 21">
            <a:hlinkClick r:id="rId8" action="ppaction://hlinksldjump"/>
          </p:cNvPr>
          <p:cNvSpPr>
            <a:spLocks noChangeArrowheads="1"/>
          </p:cNvSpPr>
          <p:nvPr/>
        </p:nvSpPr>
        <p:spPr bwMode="auto">
          <a:xfrm>
            <a:off x="425555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8</a:t>
            </a:r>
            <a:endParaRPr lang="en-US" altLang="zh-CN" sz="1400" dirty="0">
              <a:latin typeface="Broadway" pitchFamily="82" charset="0"/>
              <a:ea typeface="楷体" panose="02010609060101010101" pitchFamily="49" charset="-122"/>
              <a:cs typeface="经典繁仿黑" pitchFamily="49" charset="-122"/>
            </a:endParaRPr>
          </a:p>
        </p:txBody>
      </p:sp>
      <p:sp>
        <p:nvSpPr>
          <p:cNvPr id="29" name="Rectangle 21">
            <a:hlinkClick r:id="rId9" action="ppaction://hlinksldjump"/>
          </p:cNvPr>
          <p:cNvSpPr>
            <a:spLocks noChangeArrowheads="1"/>
          </p:cNvSpPr>
          <p:nvPr/>
        </p:nvSpPr>
        <p:spPr bwMode="auto">
          <a:xfrm>
            <a:off x="4540696"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9</a:t>
            </a:r>
            <a:endParaRPr lang="en-US" altLang="zh-CN" sz="1400" dirty="0">
              <a:latin typeface="Broadway" pitchFamily="82" charset="0"/>
              <a:ea typeface="楷体" panose="02010609060101010101" pitchFamily="49" charset="-122"/>
              <a:cs typeface="经典繁仿黑" pitchFamily="49" charset="-122"/>
            </a:endParaRPr>
          </a:p>
        </p:txBody>
      </p:sp>
      <p:sp>
        <p:nvSpPr>
          <p:cNvPr id="30" name="Rectangle 21">
            <a:hlinkClick r:id="rId10" action="ppaction://hlinksldjump"/>
          </p:cNvPr>
          <p:cNvSpPr>
            <a:spLocks noChangeArrowheads="1"/>
          </p:cNvSpPr>
          <p:nvPr/>
        </p:nvSpPr>
        <p:spPr bwMode="auto">
          <a:xfrm>
            <a:off x="4823395"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10</a:t>
            </a:r>
            <a:endParaRPr lang="en-US" altLang="zh-CN" sz="1400" dirty="0">
              <a:latin typeface="Broadway" pitchFamily="82" charset="0"/>
              <a:ea typeface="楷体" panose="02010609060101010101" pitchFamily="49" charset="-122"/>
              <a:cs typeface="经典繁仿黑" pitchFamily="49" charset="-122"/>
            </a:endParaRPr>
          </a:p>
        </p:txBody>
      </p:sp>
      <p:sp>
        <p:nvSpPr>
          <p:cNvPr id="31" name="Rectangle 21">
            <a:hlinkClick r:id="rId11" action="ppaction://hlinksldjump"/>
          </p:cNvPr>
          <p:cNvSpPr>
            <a:spLocks noChangeArrowheads="1"/>
          </p:cNvSpPr>
          <p:nvPr/>
        </p:nvSpPr>
        <p:spPr bwMode="auto">
          <a:xfrm>
            <a:off x="5187623"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11</a:t>
            </a:r>
            <a:endParaRPr lang="en-US" altLang="zh-CN" sz="1400" dirty="0">
              <a:latin typeface="Broadway" pitchFamily="82" charset="0"/>
              <a:ea typeface="楷体" panose="02010609060101010101" pitchFamily="49" charset="-122"/>
              <a:cs typeface="经典繁仿黑" pitchFamily="49" charset="-122"/>
            </a:endParaRPr>
          </a:p>
        </p:txBody>
      </p:sp>
      <p:sp>
        <p:nvSpPr>
          <p:cNvPr id="32" name="Rectangle 21">
            <a:hlinkClick r:id="rId12" action="ppaction://hlinksldjump"/>
          </p:cNvPr>
          <p:cNvSpPr>
            <a:spLocks noChangeArrowheads="1"/>
          </p:cNvSpPr>
          <p:nvPr/>
        </p:nvSpPr>
        <p:spPr bwMode="auto">
          <a:xfrm>
            <a:off x="5551851"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12</a:t>
            </a:r>
            <a:endParaRPr lang="en-US" altLang="zh-CN" sz="1400" dirty="0">
              <a:latin typeface="Broadway" pitchFamily="82" charset="0"/>
              <a:ea typeface="楷体" panose="02010609060101010101" pitchFamily="49" charset="-122"/>
              <a:cs typeface="经典繁仿黑" pitchFamily="49" charset="-122"/>
            </a:endParaRPr>
          </a:p>
        </p:txBody>
      </p:sp>
      <p:sp>
        <p:nvSpPr>
          <p:cNvPr id="33" name="Rectangle 21">
            <a:hlinkClick r:id="rId13" action="ppaction://hlinksldjump"/>
          </p:cNvPr>
          <p:cNvSpPr>
            <a:spLocks noChangeArrowheads="1"/>
          </p:cNvSpPr>
          <p:nvPr/>
        </p:nvSpPr>
        <p:spPr bwMode="auto">
          <a:xfrm>
            <a:off x="5916079"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13</a:t>
            </a:r>
            <a:endParaRPr lang="en-US" altLang="zh-CN" sz="1400" dirty="0">
              <a:latin typeface="Broadway" pitchFamily="82" charset="0"/>
              <a:ea typeface="楷体" panose="02010609060101010101" pitchFamily="49" charset="-122"/>
              <a:cs typeface="经典繁仿黑" pitchFamily="49" charset="-122"/>
            </a:endParaRPr>
          </a:p>
        </p:txBody>
      </p:sp>
      <p:sp>
        <p:nvSpPr>
          <p:cNvPr id="34" name="Rectangle 21">
            <a:hlinkClick r:id="rId14" action="ppaction://hlinksldjump"/>
          </p:cNvPr>
          <p:cNvSpPr>
            <a:spLocks noChangeArrowheads="1"/>
          </p:cNvSpPr>
          <p:nvPr/>
        </p:nvSpPr>
        <p:spPr bwMode="auto">
          <a:xfrm>
            <a:off x="6280307"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14</a:t>
            </a:r>
            <a:endParaRPr lang="en-US" altLang="zh-CN" sz="1400" dirty="0">
              <a:latin typeface="Broadway" pitchFamily="82" charset="0"/>
              <a:ea typeface="楷体" panose="02010609060101010101" pitchFamily="49" charset="-122"/>
              <a:cs typeface="经典繁仿黑" pitchFamily="49" charset="-122"/>
            </a:endParaRPr>
          </a:p>
        </p:txBody>
      </p:sp>
      <p:sp>
        <p:nvSpPr>
          <p:cNvPr id="18" name="Rectangle 21">
            <a:hlinkClick r:id="rId15" action="ppaction://hlinksldjump"/>
          </p:cNvPr>
          <p:cNvSpPr>
            <a:spLocks noChangeArrowheads="1"/>
          </p:cNvSpPr>
          <p:nvPr/>
        </p:nvSpPr>
        <p:spPr bwMode="auto">
          <a:xfrm>
            <a:off x="6644535"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smtClean="0">
                <a:latin typeface="Broadway" pitchFamily="82" charset="0"/>
                <a:ea typeface="楷体" panose="02010609060101010101" pitchFamily="49" charset="-122"/>
                <a:cs typeface="经典繁仿黑" pitchFamily="49" charset="-122"/>
              </a:rPr>
              <a:t>15</a:t>
            </a:r>
            <a:endParaRPr lang="en-US" altLang="zh-CN" sz="1400" dirty="0">
              <a:latin typeface="Broadway" pitchFamily="82" charset="0"/>
              <a:ea typeface="楷体" panose="02010609060101010101" pitchFamily="49" charset="-122"/>
              <a:cs typeface="经典繁仿黑" pitchFamily="49" charset="-122"/>
            </a:endParaRPr>
          </a:p>
        </p:txBody>
      </p:sp>
      <p:sp>
        <p:nvSpPr>
          <p:cNvPr id="19" name="Rectangle 21">
            <a:hlinkClick r:id="rId16" action="ppaction://hlinksldjump"/>
          </p:cNvPr>
          <p:cNvSpPr>
            <a:spLocks noChangeArrowheads="1"/>
          </p:cNvSpPr>
          <p:nvPr/>
        </p:nvSpPr>
        <p:spPr bwMode="auto">
          <a:xfrm>
            <a:off x="7008763"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16</a:t>
            </a:r>
            <a:endParaRPr lang="en-US" altLang="zh-CN" sz="1400" dirty="0">
              <a:latin typeface="Broadway" pitchFamily="82" charset="0"/>
              <a:ea typeface="楷体" panose="02010609060101010101" pitchFamily="49" charset="-122"/>
              <a:cs typeface="经典繁仿黑" pitchFamily="49" charset="-122"/>
            </a:endParaRPr>
          </a:p>
        </p:txBody>
      </p:sp>
      <p:sp>
        <p:nvSpPr>
          <p:cNvPr id="35" name="矩形 34"/>
          <p:cNvSpPr/>
          <p:nvPr/>
        </p:nvSpPr>
        <p:spPr>
          <a:xfrm>
            <a:off x="501637" y="1197546"/>
            <a:ext cx="11187139" cy="4001071"/>
          </a:xfrm>
          <a:prstGeom prst="rect">
            <a:avLst/>
          </a:prstGeom>
        </p:spPr>
        <p:txBody>
          <a:bodyPr wrap="square" lIns="121898" tIns="60948" rIns="121898" bIns="60948">
            <a:spAutoFit/>
          </a:bodyPr>
          <a:lstStyle/>
          <a:p>
            <a:pPr algn="just">
              <a:lnSpc>
                <a:spcPct val="150000"/>
              </a:lnSpc>
              <a:spcAft>
                <a:spcPts val="0"/>
              </a:spcAft>
            </a:pPr>
            <a:r>
              <a:rPr lang="zh-CN" altLang="zh-CN" sz="2800" kern="1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解析　</a:t>
            </a:r>
            <a:r>
              <a:rPr lang="zh-CN" altLang="zh-CN" sz="2800" kern="100" dirty="0">
                <a:latin typeface="Times New Roman" panose="02020603050405020304" pitchFamily="18" charset="0"/>
                <a:cs typeface="Times New Roman" panose="02020603050405020304" pitchFamily="18" charset="0"/>
              </a:rPr>
              <a:t>当时人们的思想尚未得到空前解放，故</a:t>
            </a:r>
            <a:r>
              <a:rPr lang="en-US" altLang="zh-CN" sz="2800" kern="100" dirty="0">
                <a:latin typeface="Times New Roman" panose="02020603050405020304" pitchFamily="18" charset="0"/>
                <a:cs typeface="Courier New" panose="02070309020205020404" pitchFamily="49" charset="0"/>
              </a:rPr>
              <a:t>A</a:t>
            </a:r>
            <a:r>
              <a:rPr lang="zh-CN" altLang="zh-CN" sz="2800" kern="100" dirty="0">
                <a:latin typeface="Times New Roman" panose="02020603050405020304" pitchFamily="18" charset="0"/>
                <a:cs typeface="Times New Roman" panose="02020603050405020304" pitchFamily="18" charset="0"/>
              </a:rPr>
              <a:t>项错误</a:t>
            </a:r>
            <a:r>
              <a:rPr lang="zh-CN" altLang="zh-CN" sz="2800" kern="100" dirty="0" smtClean="0">
                <a:latin typeface="Times New Roman" panose="02020603050405020304" pitchFamily="18" charset="0"/>
                <a:cs typeface="Times New Roman" panose="02020603050405020304" pitchFamily="18" charset="0"/>
              </a:rPr>
              <a:t>；</a:t>
            </a:r>
            <a:endParaRPr lang="en-US" altLang="zh-CN" sz="2800" kern="100" dirty="0" smtClean="0">
              <a:latin typeface="Times New Roman" panose="02020603050405020304" pitchFamily="18" charset="0"/>
              <a:cs typeface="Times New Roman" panose="02020603050405020304" pitchFamily="18" charset="0"/>
            </a:endParaRPr>
          </a:p>
          <a:p>
            <a:pPr algn="just">
              <a:lnSpc>
                <a:spcPct val="150000"/>
              </a:lnSpc>
              <a:spcAft>
                <a:spcPts val="0"/>
              </a:spcAft>
            </a:pPr>
            <a:r>
              <a:rPr lang="zh-CN" altLang="zh-CN" sz="2800" kern="100" dirty="0" smtClean="0">
                <a:latin typeface="Times New Roman" panose="02020603050405020304" pitchFamily="18" charset="0"/>
                <a:cs typeface="Times New Roman" panose="02020603050405020304" pitchFamily="18" charset="0"/>
              </a:rPr>
              <a:t>航海</a:t>
            </a:r>
            <a:r>
              <a:rPr lang="zh-CN" altLang="zh-CN" sz="2800" kern="100" dirty="0">
                <a:latin typeface="Times New Roman" panose="02020603050405020304" pitchFamily="18" charset="0"/>
                <a:cs typeface="Times New Roman" panose="02020603050405020304" pitchFamily="18" charset="0"/>
              </a:rPr>
              <a:t>和造船技术是新航路开辟的优势，材料考查的是这种优势的原因，故</a:t>
            </a:r>
            <a:r>
              <a:rPr lang="en-US" altLang="zh-CN" sz="2800" kern="100" dirty="0">
                <a:latin typeface="Times New Roman" panose="02020603050405020304" pitchFamily="18" charset="0"/>
                <a:cs typeface="Courier New" panose="02070309020205020404" pitchFamily="49" charset="0"/>
              </a:rPr>
              <a:t>B</a:t>
            </a:r>
            <a:r>
              <a:rPr lang="zh-CN" altLang="zh-CN" sz="2800" kern="100" dirty="0">
                <a:latin typeface="Times New Roman" panose="02020603050405020304" pitchFamily="18" charset="0"/>
                <a:cs typeface="Times New Roman" panose="02020603050405020304" pitchFamily="18" charset="0"/>
              </a:rPr>
              <a:t>项错误</a:t>
            </a:r>
            <a:r>
              <a:rPr lang="zh-CN" altLang="zh-CN" sz="2800" kern="100" dirty="0" smtClean="0">
                <a:latin typeface="Times New Roman" panose="02020603050405020304" pitchFamily="18" charset="0"/>
                <a:cs typeface="Times New Roman" panose="02020603050405020304" pitchFamily="18" charset="0"/>
              </a:rPr>
              <a:t>；</a:t>
            </a:r>
            <a:endParaRPr lang="en-US" altLang="zh-CN" sz="2800" kern="100" dirty="0" smtClean="0">
              <a:latin typeface="Times New Roman" panose="02020603050405020304" pitchFamily="18" charset="0"/>
              <a:cs typeface="Times New Roman" panose="02020603050405020304" pitchFamily="18" charset="0"/>
            </a:endParaRPr>
          </a:p>
          <a:p>
            <a:pPr algn="just">
              <a:lnSpc>
                <a:spcPct val="150000"/>
              </a:lnSpc>
              <a:spcAft>
                <a:spcPts val="0"/>
              </a:spcAft>
            </a:pPr>
            <a:r>
              <a:rPr lang="zh-CN" altLang="zh-CN" sz="2800" kern="100" dirty="0" smtClean="0">
                <a:latin typeface="Times New Roman" panose="02020603050405020304" pitchFamily="18" charset="0"/>
                <a:cs typeface="Times New Roman" panose="02020603050405020304" pitchFamily="18" charset="0"/>
              </a:rPr>
              <a:t>资本原始积累</a:t>
            </a:r>
            <a:r>
              <a:rPr lang="zh-CN" altLang="zh-CN" sz="2800" kern="100" dirty="0">
                <a:latin typeface="Times New Roman" panose="02020603050405020304" pitchFamily="18" charset="0"/>
                <a:cs typeface="Times New Roman" panose="02020603050405020304" pitchFamily="18" charset="0"/>
              </a:rPr>
              <a:t>是影响，并非原因，故</a:t>
            </a:r>
            <a:r>
              <a:rPr lang="en-US" altLang="zh-CN" sz="2800" kern="100" dirty="0">
                <a:latin typeface="Times New Roman" panose="02020603050405020304" pitchFamily="18" charset="0"/>
                <a:cs typeface="Courier New" panose="02070309020205020404" pitchFamily="49" charset="0"/>
              </a:rPr>
              <a:t>C</a:t>
            </a:r>
            <a:r>
              <a:rPr lang="zh-CN" altLang="zh-CN" sz="2800" kern="100" dirty="0">
                <a:latin typeface="Times New Roman" panose="02020603050405020304" pitchFamily="18" charset="0"/>
                <a:cs typeface="Times New Roman" panose="02020603050405020304" pitchFamily="18" charset="0"/>
              </a:rPr>
              <a:t>项错误</a:t>
            </a:r>
            <a:r>
              <a:rPr lang="zh-CN" altLang="zh-CN" sz="2800" kern="100" dirty="0" smtClean="0">
                <a:latin typeface="Times New Roman" panose="02020603050405020304" pitchFamily="18" charset="0"/>
                <a:cs typeface="Times New Roman" panose="02020603050405020304" pitchFamily="18" charset="0"/>
              </a:rPr>
              <a:t>；</a:t>
            </a:r>
            <a:endParaRPr lang="en-US" altLang="zh-CN" sz="2800" kern="100" dirty="0" smtClean="0">
              <a:latin typeface="Times New Roman" panose="02020603050405020304" pitchFamily="18" charset="0"/>
              <a:cs typeface="Times New Roman" panose="02020603050405020304" pitchFamily="18" charset="0"/>
            </a:endParaRPr>
          </a:p>
          <a:p>
            <a:pPr algn="just">
              <a:lnSpc>
                <a:spcPct val="150000"/>
              </a:lnSpc>
              <a:spcAft>
                <a:spcPts val="0"/>
              </a:spcAft>
            </a:pPr>
            <a:r>
              <a:rPr lang="en-US" altLang="zh-CN" sz="2800" kern="100" dirty="0" smtClean="0">
                <a:latin typeface="Times New Roman" panose="02020603050405020304" pitchFamily="18" charset="0"/>
                <a:cs typeface="Courier New" panose="02070309020205020404" pitchFamily="49" charset="0"/>
              </a:rPr>
              <a:t>14</a:t>
            </a:r>
            <a:r>
              <a:rPr lang="zh-CN" altLang="zh-CN" sz="2800" kern="100" dirty="0">
                <a:latin typeface="Times New Roman" panose="02020603050405020304" pitchFamily="18" charset="0"/>
                <a:cs typeface="Times New Roman" panose="02020603050405020304" pitchFamily="18" charset="0"/>
              </a:rPr>
              <a:t>、</a:t>
            </a:r>
            <a:r>
              <a:rPr lang="en-US" altLang="zh-CN" sz="2800" kern="100" dirty="0">
                <a:latin typeface="Times New Roman" panose="02020603050405020304" pitchFamily="18" charset="0"/>
                <a:cs typeface="Courier New" panose="02070309020205020404" pitchFamily="49" charset="0"/>
              </a:rPr>
              <a:t>15</a:t>
            </a:r>
            <a:r>
              <a:rPr lang="zh-CN" altLang="zh-CN" sz="2800" kern="100" dirty="0">
                <a:latin typeface="Times New Roman" panose="02020603050405020304" pitchFamily="18" charset="0"/>
                <a:cs typeface="Times New Roman" panose="02020603050405020304" pitchFamily="18" charset="0"/>
              </a:rPr>
              <a:t>世纪欧洲出现了资本主义萌芽，正是以经济作为强大的支撑才会使欧洲人能为所欲为，故</a:t>
            </a:r>
            <a:r>
              <a:rPr lang="en-US" altLang="zh-CN" sz="2800" kern="100" dirty="0">
                <a:latin typeface="Times New Roman" panose="02020603050405020304" pitchFamily="18" charset="0"/>
                <a:cs typeface="Courier New" panose="02070309020205020404" pitchFamily="49" charset="0"/>
              </a:rPr>
              <a:t>D</a:t>
            </a:r>
            <a:r>
              <a:rPr lang="zh-CN" altLang="zh-CN" sz="2800" kern="100" dirty="0">
                <a:latin typeface="Times New Roman" panose="02020603050405020304" pitchFamily="18" charset="0"/>
                <a:cs typeface="Times New Roman" panose="02020603050405020304" pitchFamily="18" charset="0"/>
              </a:rPr>
              <a:t>项正确。</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35">
                                            <p:txEl>
                                              <p:pRg st="0" end="0"/>
                                            </p:txEl>
                                          </p:spTgt>
                                        </p:tgtEl>
                                        <p:attrNameLst>
                                          <p:attrName>style.visibility</p:attrName>
                                        </p:attrNameLst>
                                      </p:cBhvr>
                                      <p:to>
                                        <p:strVal val="visible"/>
                                      </p:to>
                                    </p:set>
                                    <p:animEffect transition="in" filter="blinds(horizontal)">
                                      <p:cBhvr>
                                        <p:cTn id="7" dur="500"/>
                                        <p:tgtEl>
                                          <p:spTgt spid="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5">
                                            <p:txEl>
                                              <p:pRg st="1" end="1"/>
                                            </p:txEl>
                                          </p:spTgt>
                                        </p:tgtEl>
                                        <p:attrNameLst>
                                          <p:attrName>style.visibility</p:attrName>
                                        </p:attrNameLst>
                                      </p:cBhvr>
                                      <p:to>
                                        <p:strVal val="visible"/>
                                      </p:to>
                                    </p:set>
                                    <p:animEffect transition="in" filter="blinds(horizontal)">
                                      <p:cBhvr>
                                        <p:cTn id="12" dur="500"/>
                                        <p:tgtEl>
                                          <p:spTgt spid="3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5">
                                            <p:txEl>
                                              <p:pRg st="2" end="2"/>
                                            </p:txEl>
                                          </p:spTgt>
                                        </p:tgtEl>
                                        <p:attrNameLst>
                                          <p:attrName>style.visibility</p:attrName>
                                        </p:attrNameLst>
                                      </p:cBhvr>
                                      <p:to>
                                        <p:strVal val="visible"/>
                                      </p:to>
                                    </p:set>
                                    <p:animEffect transition="in" filter="blinds(horizontal)">
                                      <p:cBhvr>
                                        <p:cTn id="17" dur="500"/>
                                        <p:tgtEl>
                                          <p:spTgt spid="3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5">
                                            <p:txEl>
                                              <p:pRg st="3" end="3"/>
                                            </p:txEl>
                                          </p:spTgt>
                                        </p:tgtEl>
                                        <p:attrNameLst>
                                          <p:attrName>style.visibility</p:attrName>
                                        </p:attrNameLst>
                                      </p:cBhvr>
                                      <p:to>
                                        <p:strVal val="visible"/>
                                      </p:to>
                                    </p:set>
                                    <p:animEffect transition="in" filter="blinds(horizontal)">
                                      <p:cBhvr>
                                        <p:cTn id="22" dur="500"/>
                                        <p:tgtEl>
                                          <p:spTgt spid="3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89206" y="693490"/>
            <a:ext cx="11466640" cy="2708410"/>
          </a:xfrm>
          <a:prstGeom prst="rect">
            <a:avLst/>
          </a:prstGeom>
        </p:spPr>
        <p:txBody>
          <a:bodyPr wrap="square" lIns="121898" tIns="60948" rIns="121898" bIns="60948">
            <a:spAutoFit/>
          </a:bodyPr>
          <a:lstStyle/>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5.1300</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1500</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年左右，欧洲人口只有八千万，</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1700</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年达到了一亿两千万。对此，解释合理的是</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A.</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商业革命的空前</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高涨</a:t>
            </a:r>
            <a:r>
              <a:rPr lang="en-US" altLang="zh-CN" sz="1050" kern="100" dirty="0" smtClean="0">
                <a:latin typeface="宋体" panose="02010600030101010101" pitchFamily="2" charset="-122"/>
                <a:ea typeface="宋体" panose="02010600030101010101" pitchFamily="2" charset="-122"/>
                <a:cs typeface="Courier New" panose="02070309020205020404" pitchFamily="49" charset="0"/>
              </a:rPr>
              <a:t>		</a:t>
            </a:r>
            <a:r>
              <a:rPr lang="en-US" altLang="zh-CN" sz="2800" kern="100" dirty="0" smtClean="0">
                <a:latin typeface="Times New Roman" panose="02020603050405020304" pitchFamily="18" charset="0"/>
                <a:ea typeface="方正中等线简体" panose="03000509000000000000" pitchFamily="65" charset="-122"/>
                <a:cs typeface="Courier New" panose="02070309020205020404" pitchFamily="49" charset="0"/>
              </a:rPr>
              <a:t>B</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物种的全球大交流</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C.</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外来移民的大量</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涌入</a:t>
            </a:r>
            <a:r>
              <a:rPr lang="en-US" altLang="zh-CN" sz="1050" kern="100" dirty="0" smtClean="0">
                <a:latin typeface="宋体" panose="02010600030101010101" pitchFamily="2" charset="-122"/>
                <a:ea typeface="宋体" panose="02010600030101010101" pitchFamily="2" charset="-122"/>
                <a:cs typeface="Courier New" panose="02070309020205020404" pitchFamily="49" charset="0"/>
              </a:rPr>
              <a:t>		</a:t>
            </a:r>
            <a:r>
              <a:rPr lang="en-US" altLang="zh-CN" sz="2800" kern="100" dirty="0" smtClean="0">
                <a:latin typeface="Times New Roman" panose="02020603050405020304" pitchFamily="18" charset="0"/>
                <a:ea typeface="方正中等线简体" panose="03000509000000000000" pitchFamily="65" charset="-122"/>
                <a:cs typeface="Courier New" panose="02070309020205020404" pitchFamily="49" charset="0"/>
              </a:rPr>
              <a:t>D</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生育观念空前解放</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21" name="Rectangle 21">
            <a:hlinkClick r:id="rId1" action="ppaction://hlinksldjump"/>
          </p:cNvPr>
          <p:cNvSpPr>
            <a:spLocks noChangeArrowheads="1"/>
          </p:cNvSpPr>
          <p:nvPr/>
        </p:nvSpPr>
        <p:spPr bwMode="auto">
          <a:xfrm>
            <a:off x="225953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a:t>
            </a:r>
            <a:endParaRPr lang="en-US" altLang="zh-CN" sz="1400" dirty="0">
              <a:latin typeface="Broadway" pitchFamily="82" charset="0"/>
              <a:ea typeface="楷体" panose="02010609060101010101" pitchFamily="49" charset="-122"/>
              <a:cs typeface="经典繁仿黑" pitchFamily="49" charset="-122"/>
            </a:endParaRPr>
          </a:p>
        </p:txBody>
      </p:sp>
      <p:sp>
        <p:nvSpPr>
          <p:cNvPr id="22" name="Rectangle 21">
            <a:hlinkClick r:id="rId2" action="ppaction://hlinksldjump"/>
          </p:cNvPr>
          <p:cNvSpPr>
            <a:spLocks noChangeArrowheads="1"/>
          </p:cNvSpPr>
          <p:nvPr/>
        </p:nvSpPr>
        <p:spPr bwMode="auto">
          <a:xfrm>
            <a:off x="254468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2</a:t>
            </a:r>
            <a:endParaRPr lang="en-US" altLang="zh-CN" sz="1400" dirty="0">
              <a:latin typeface="Broadway" pitchFamily="82" charset="0"/>
              <a:ea typeface="楷体" panose="02010609060101010101" pitchFamily="49" charset="-122"/>
              <a:cs typeface="经典繁仿黑" pitchFamily="49" charset="-122"/>
            </a:endParaRPr>
          </a:p>
        </p:txBody>
      </p:sp>
      <p:sp>
        <p:nvSpPr>
          <p:cNvPr id="23" name="Rectangle 21">
            <a:hlinkClick r:id="rId3" action="ppaction://hlinksldjump"/>
          </p:cNvPr>
          <p:cNvSpPr>
            <a:spLocks noChangeArrowheads="1"/>
          </p:cNvSpPr>
          <p:nvPr/>
        </p:nvSpPr>
        <p:spPr bwMode="auto">
          <a:xfrm>
            <a:off x="282982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smtClean="0">
                <a:latin typeface="Broadway" pitchFamily="82" charset="0"/>
                <a:ea typeface="楷体" panose="02010609060101010101" pitchFamily="49" charset="-122"/>
                <a:cs typeface="经典繁仿黑" pitchFamily="49" charset="-122"/>
              </a:rPr>
              <a:t>3</a:t>
            </a:r>
            <a:endParaRPr lang="en-US" altLang="zh-CN" sz="1400" dirty="0">
              <a:latin typeface="Broadway" pitchFamily="82" charset="0"/>
              <a:ea typeface="楷体" panose="02010609060101010101" pitchFamily="49" charset="-122"/>
              <a:cs typeface="经典繁仿黑" pitchFamily="49" charset="-122"/>
            </a:endParaRPr>
          </a:p>
        </p:txBody>
      </p:sp>
      <p:sp>
        <p:nvSpPr>
          <p:cNvPr id="24" name="Rectangle 21">
            <a:hlinkClick r:id="rId4" action="ppaction://hlinksldjump"/>
          </p:cNvPr>
          <p:cNvSpPr>
            <a:spLocks noChangeArrowheads="1"/>
          </p:cNvSpPr>
          <p:nvPr/>
        </p:nvSpPr>
        <p:spPr bwMode="auto">
          <a:xfrm>
            <a:off x="311497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4</a:t>
            </a:r>
            <a:endParaRPr lang="en-US" altLang="zh-CN" sz="1400" dirty="0">
              <a:latin typeface="Broadway" pitchFamily="82" charset="0"/>
              <a:ea typeface="楷体" panose="02010609060101010101" pitchFamily="49" charset="-122"/>
              <a:cs typeface="经典繁仿黑" pitchFamily="49" charset="-122"/>
            </a:endParaRPr>
          </a:p>
        </p:txBody>
      </p:sp>
      <p:sp>
        <p:nvSpPr>
          <p:cNvPr id="25" name="Rectangle 21">
            <a:hlinkClick r:id="rId5" action="ppaction://hlinksldjump"/>
          </p:cNvPr>
          <p:cNvSpPr>
            <a:spLocks noChangeArrowheads="1"/>
          </p:cNvSpPr>
          <p:nvPr/>
        </p:nvSpPr>
        <p:spPr bwMode="auto">
          <a:xfrm>
            <a:off x="340011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solidFill>
                  <a:srgbClr val="0000FF"/>
                </a:solidFill>
                <a:latin typeface="Broadway" pitchFamily="82" charset="0"/>
                <a:ea typeface="楷体" panose="02010609060101010101" pitchFamily="49" charset="-122"/>
                <a:cs typeface="经典繁仿黑" pitchFamily="49" charset="-122"/>
              </a:rPr>
              <a:t>5</a:t>
            </a:r>
            <a:endParaRPr lang="en-US" altLang="zh-CN" sz="1400" dirty="0">
              <a:solidFill>
                <a:srgbClr val="0000FF"/>
              </a:solidFill>
              <a:latin typeface="Broadway" pitchFamily="82" charset="0"/>
              <a:ea typeface="楷体" panose="02010609060101010101" pitchFamily="49" charset="-122"/>
              <a:cs typeface="经典繁仿黑" pitchFamily="49" charset="-122"/>
            </a:endParaRPr>
          </a:p>
        </p:txBody>
      </p:sp>
      <p:sp>
        <p:nvSpPr>
          <p:cNvPr id="26" name="Rectangle 21">
            <a:hlinkClick r:id="rId6" action="ppaction://hlinksldjump"/>
          </p:cNvPr>
          <p:cNvSpPr>
            <a:spLocks noChangeArrowheads="1"/>
          </p:cNvSpPr>
          <p:nvPr/>
        </p:nvSpPr>
        <p:spPr bwMode="auto">
          <a:xfrm>
            <a:off x="368526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6</a:t>
            </a:r>
            <a:endParaRPr lang="en-US" altLang="zh-CN" sz="1400" dirty="0">
              <a:latin typeface="Broadway" pitchFamily="82" charset="0"/>
              <a:ea typeface="楷体" panose="02010609060101010101" pitchFamily="49" charset="-122"/>
              <a:cs typeface="经典繁仿黑" pitchFamily="49" charset="-122"/>
            </a:endParaRPr>
          </a:p>
        </p:txBody>
      </p:sp>
      <p:sp>
        <p:nvSpPr>
          <p:cNvPr id="27" name="Rectangle 21">
            <a:hlinkClick r:id="rId7" action="ppaction://hlinksldjump"/>
          </p:cNvPr>
          <p:cNvSpPr>
            <a:spLocks noChangeArrowheads="1"/>
          </p:cNvSpPr>
          <p:nvPr/>
        </p:nvSpPr>
        <p:spPr bwMode="auto">
          <a:xfrm>
            <a:off x="397040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7</a:t>
            </a:r>
            <a:endParaRPr lang="en-US" altLang="zh-CN" sz="1400" dirty="0">
              <a:latin typeface="Broadway" pitchFamily="82" charset="0"/>
              <a:ea typeface="楷体" panose="02010609060101010101" pitchFamily="49" charset="-122"/>
              <a:cs typeface="经典繁仿黑" pitchFamily="49" charset="-122"/>
            </a:endParaRPr>
          </a:p>
        </p:txBody>
      </p:sp>
      <p:sp>
        <p:nvSpPr>
          <p:cNvPr id="28" name="Rectangle 21">
            <a:hlinkClick r:id="rId8" action="ppaction://hlinksldjump"/>
          </p:cNvPr>
          <p:cNvSpPr>
            <a:spLocks noChangeArrowheads="1"/>
          </p:cNvSpPr>
          <p:nvPr/>
        </p:nvSpPr>
        <p:spPr bwMode="auto">
          <a:xfrm>
            <a:off x="425555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8</a:t>
            </a:r>
            <a:endParaRPr lang="en-US" altLang="zh-CN" sz="1400" dirty="0">
              <a:latin typeface="Broadway" pitchFamily="82" charset="0"/>
              <a:ea typeface="楷体" panose="02010609060101010101" pitchFamily="49" charset="-122"/>
              <a:cs typeface="经典繁仿黑" pitchFamily="49" charset="-122"/>
            </a:endParaRPr>
          </a:p>
        </p:txBody>
      </p:sp>
      <p:sp>
        <p:nvSpPr>
          <p:cNvPr id="29" name="Rectangle 21">
            <a:hlinkClick r:id="rId9" action="ppaction://hlinksldjump"/>
          </p:cNvPr>
          <p:cNvSpPr>
            <a:spLocks noChangeArrowheads="1"/>
          </p:cNvSpPr>
          <p:nvPr/>
        </p:nvSpPr>
        <p:spPr bwMode="auto">
          <a:xfrm>
            <a:off x="4540696"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9</a:t>
            </a:r>
            <a:endParaRPr lang="en-US" altLang="zh-CN" sz="1400" dirty="0">
              <a:latin typeface="Broadway" pitchFamily="82" charset="0"/>
              <a:ea typeface="楷体" panose="02010609060101010101" pitchFamily="49" charset="-122"/>
              <a:cs typeface="经典繁仿黑" pitchFamily="49" charset="-122"/>
            </a:endParaRPr>
          </a:p>
        </p:txBody>
      </p:sp>
      <p:sp>
        <p:nvSpPr>
          <p:cNvPr id="30" name="Rectangle 21">
            <a:hlinkClick r:id="rId10" action="ppaction://hlinksldjump"/>
          </p:cNvPr>
          <p:cNvSpPr>
            <a:spLocks noChangeArrowheads="1"/>
          </p:cNvSpPr>
          <p:nvPr/>
        </p:nvSpPr>
        <p:spPr bwMode="auto">
          <a:xfrm>
            <a:off x="4823395"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10</a:t>
            </a:r>
            <a:endParaRPr lang="en-US" altLang="zh-CN" sz="1400" dirty="0">
              <a:latin typeface="Broadway" pitchFamily="82" charset="0"/>
              <a:ea typeface="楷体" panose="02010609060101010101" pitchFamily="49" charset="-122"/>
              <a:cs typeface="经典繁仿黑" pitchFamily="49" charset="-122"/>
            </a:endParaRPr>
          </a:p>
        </p:txBody>
      </p:sp>
      <p:sp>
        <p:nvSpPr>
          <p:cNvPr id="31" name="Rectangle 21">
            <a:hlinkClick r:id="rId11" action="ppaction://hlinksldjump"/>
          </p:cNvPr>
          <p:cNvSpPr>
            <a:spLocks noChangeArrowheads="1"/>
          </p:cNvSpPr>
          <p:nvPr/>
        </p:nvSpPr>
        <p:spPr bwMode="auto">
          <a:xfrm>
            <a:off x="5187623"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11</a:t>
            </a:r>
            <a:endParaRPr lang="en-US" altLang="zh-CN" sz="1400" dirty="0">
              <a:latin typeface="Broadway" pitchFamily="82" charset="0"/>
              <a:ea typeface="楷体" panose="02010609060101010101" pitchFamily="49" charset="-122"/>
              <a:cs typeface="经典繁仿黑" pitchFamily="49" charset="-122"/>
            </a:endParaRPr>
          </a:p>
        </p:txBody>
      </p:sp>
      <p:sp>
        <p:nvSpPr>
          <p:cNvPr id="32" name="Rectangle 21">
            <a:hlinkClick r:id="rId12" action="ppaction://hlinksldjump"/>
          </p:cNvPr>
          <p:cNvSpPr>
            <a:spLocks noChangeArrowheads="1"/>
          </p:cNvSpPr>
          <p:nvPr/>
        </p:nvSpPr>
        <p:spPr bwMode="auto">
          <a:xfrm>
            <a:off x="5551851"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12</a:t>
            </a:r>
            <a:endParaRPr lang="en-US" altLang="zh-CN" sz="1400" dirty="0">
              <a:latin typeface="Broadway" pitchFamily="82" charset="0"/>
              <a:ea typeface="楷体" panose="02010609060101010101" pitchFamily="49" charset="-122"/>
              <a:cs typeface="经典繁仿黑" pitchFamily="49" charset="-122"/>
            </a:endParaRPr>
          </a:p>
        </p:txBody>
      </p:sp>
      <p:sp>
        <p:nvSpPr>
          <p:cNvPr id="33" name="Rectangle 21">
            <a:hlinkClick r:id="rId13" action="ppaction://hlinksldjump"/>
          </p:cNvPr>
          <p:cNvSpPr>
            <a:spLocks noChangeArrowheads="1"/>
          </p:cNvSpPr>
          <p:nvPr/>
        </p:nvSpPr>
        <p:spPr bwMode="auto">
          <a:xfrm>
            <a:off x="5916079"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13</a:t>
            </a:r>
            <a:endParaRPr lang="en-US" altLang="zh-CN" sz="1400" dirty="0">
              <a:latin typeface="Broadway" pitchFamily="82" charset="0"/>
              <a:ea typeface="楷体" panose="02010609060101010101" pitchFamily="49" charset="-122"/>
              <a:cs typeface="经典繁仿黑" pitchFamily="49" charset="-122"/>
            </a:endParaRPr>
          </a:p>
        </p:txBody>
      </p:sp>
      <p:sp>
        <p:nvSpPr>
          <p:cNvPr id="34" name="Rectangle 21">
            <a:hlinkClick r:id="rId14" action="ppaction://hlinksldjump"/>
          </p:cNvPr>
          <p:cNvSpPr>
            <a:spLocks noChangeArrowheads="1"/>
          </p:cNvSpPr>
          <p:nvPr/>
        </p:nvSpPr>
        <p:spPr bwMode="auto">
          <a:xfrm>
            <a:off x="6280307"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14</a:t>
            </a:r>
            <a:endParaRPr lang="en-US" altLang="zh-CN" sz="1400" dirty="0">
              <a:latin typeface="Broadway" pitchFamily="82" charset="0"/>
              <a:ea typeface="楷体" panose="02010609060101010101" pitchFamily="49" charset="-122"/>
              <a:cs typeface="经典繁仿黑" pitchFamily="49" charset="-122"/>
            </a:endParaRPr>
          </a:p>
        </p:txBody>
      </p:sp>
      <p:sp>
        <p:nvSpPr>
          <p:cNvPr id="18" name="Rectangle 21">
            <a:hlinkClick r:id="rId15" action="ppaction://hlinksldjump"/>
          </p:cNvPr>
          <p:cNvSpPr>
            <a:spLocks noChangeArrowheads="1"/>
          </p:cNvSpPr>
          <p:nvPr/>
        </p:nvSpPr>
        <p:spPr bwMode="auto">
          <a:xfrm>
            <a:off x="6644535"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smtClean="0">
                <a:latin typeface="Broadway" pitchFamily="82" charset="0"/>
                <a:ea typeface="楷体" panose="02010609060101010101" pitchFamily="49" charset="-122"/>
                <a:cs typeface="经典繁仿黑" pitchFamily="49" charset="-122"/>
              </a:rPr>
              <a:t>15</a:t>
            </a:r>
            <a:endParaRPr lang="en-US" altLang="zh-CN" sz="1400" dirty="0">
              <a:latin typeface="Broadway" pitchFamily="82" charset="0"/>
              <a:ea typeface="楷体" panose="02010609060101010101" pitchFamily="49" charset="-122"/>
              <a:cs typeface="经典繁仿黑" pitchFamily="49" charset="-122"/>
            </a:endParaRPr>
          </a:p>
        </p:txBody>
      </p:sp>
      <p:sp>
        <p:nvSpPr>
          <p:cNvPr id="19" name="Rectangle 21">
            <a:hlinkClick r:id="rId16" action="ppaction://hlinksldjump"/>
          </p:cNvPr>
          <p:cNvSpPr>
            <a:spLocks noChangeArrowheads="1"/>
          </p:cNvSpPr>
          <p:nvPr/>
        </p:nvSpPr>
        <p:spPr bwMode="auto">
          <a:xfrm>
            <a:off x="7008763"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16</a:t>
            </a:r>
            <a:endParaRPr lang="en-US" altLang="zh-CN" sz="1400" dirty="0">
              <a:latin typeface="Broadway" pitchFamily="82" charset="0"/>
              <a:ea typeface="楷体" panose="02010609060101010101" pitchFamily="49" charset="-122"/>
              <a:cs typeface="经典繁仿黑" pitchFamily="49" charset="-122"/>
            </a:endParaRPr>
          </a:p>
        </p:txBody>
      </p:sp>
      <p:sp>
        <p:nvSpPr>
          <p:cNvPr id="20" name="TextBox 4"/>
          <p:cNvSpPr txBox="1"/>
          <p:nvPr/>
        </p:nvSpPr>
        <p:spPr>
          <a:xfrm>
            <a:off x="5112728" y="2047695"/>
            <a:ext cx="720000" cy="720000"/>
          </a:xfrm>
          <a:prstGeom prst="rect">
            <a:avLst/>
          </a:prstGeom>
          <a:noFill/>
        </p:spPr>
        <p:txBody>
          <a:bodyPr wrap="square" rtlCol="0">
            <a:spAutoFit/>
          </a:bodyPr>
          <a:lstStyle/>
          <a:p>
            <a:r>
              <a:rPr lang="zh-CN" altLang="en-US" sz="4500" b="1" dirty="0">
                <a:solidFill>
                  <a:srgbClr val="C00000"/>
                </a:solidFill>
                <a:latin typeface="华文细黑" pitchFamily="2" charset="-122"/>
                <a:ea typeface="华文细黑" pitchFamily="2" charset="-122"/>
              </a:rPr>
              <a:t>√</a:t>
            </a:r>
            <a:endParaRPr lang="zh-CN" altLang="en-US" sz="4500" b="1" dirty="0">
              <a:solidFill>
                <a:srgbClr val="C00000"/>
              </a:solidFill>
              <a:latin typeface="华文细黑" pitchFamily="2" charset="-122"/>
              <a:ea typeface="华文细黑" pitchFamily="2" charset="-122"/>
            </a:endParaRPr>
          </a:p>
        </p:txBody>
      </p:sp>
      <p:sp>
        <p:nvSpPr>
          <p:cNvPr id="35" name="矩形 34"/>
          <p:cNvSpPr/>
          <p:nvPr/>
        </p:nvSpPr>
        <p:spPr>
          <a:xfrm>
            <a:off x="389206" y="3752047"/>
            <a:ext cx="11466640" cy="1333931"/>
          </a:xfrm>
          <a:prstGeom prst="rect">
            <a:avLst/>
          </a:prstGeom>
        </p:spPr>
        <p:txBody>
          <a:bodyPr wrap="square" lIns="121898" tIns="60948" rIns="121898" bIns="60948">
            <a:spAutoFit/>
          </a:bodyPr>
          <a:lstStyle/>
          <a:p>
            <a:pPr algn="just">
              <a:lnSpc>
                <a:spcPct val="150000"/>
              </a:lnSpc>
              <a:spcAft>
                <a:spcPts val="0"/>
              </a:spcAft>
            </a:pPr>
            <a:r>
              <a:rPr lang="zh-CN" altLang="zh-CN" sz="2800" kern="1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解析　</a:t>
            </a:r>
            <a:r>
              <a:rPr lang="zh-CN" altLang="zh-CN" sz="2800" kern="100" dirty="0">
                <a:latin typeface="Times New Roman" panose="02020603050405020304" pitchFamily="18" charset="0"/>
                <a:cs typeface="Times New Roman" panose="02020603050405020304" pitchFamily="18" charset="0"/>
              </a:rPr>
              <a:t>据材料</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en-US" altLang="zh-CN" sz="2800" kern="100" dirty="0">
                <a:latin typeface="Times New Roman" panose="02020603050405020304" pitchFamily="18" charset="0"/>
                <a:cs typeface="Courier New" panose="02070309020205020404" pitchFamily="49" charset="0"/>
              </a:rPr>
              <a:t>1700</a:t>
            </a:r>
            <a:r>
              <a:rPr lang="zh-CN" altLang="zh-CN" sz="2800" kern="100" dirty="0">
                <a:latin typeface="Times New Roman" panose="02020603050405020304" pitchFamily="18" charset="0"/>
                <a:cs typeface="Times New Roman" panose="02020603050405020304" pitchFamily="18" charset="0"/>
              </a:rPr>
              <a:t>年达到了一亿两千万</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cs typeface="Times New Roman" panose="02020603050405020304" pitchFamily="18" charset="0"/>
              </a:rPr>
              <a:t>并结合所学可知，新航路开辟后加强了地区之间的物种交流，从而促进人口的增长，故选</a:t>
            </a:r>
            <a:r>
              <a:rPr lang="en-US" altLang="zh-CN" sz="2800" kern="100" dirty="0">
                <a:latin typeface="Times New Roman" panose="02020603050405020304" pitchFamily="18" charset="0"/>
                <a:cs typeface="Courier New" panose="02070309020205020404" pitchFamily="49" charset="0"/>
              </a:rPr>
              <a:t>B</a:t>
            </a:r>
            <a:r>
              <a:rPr lang="zh-CN" altLang="zh-CN" sz="2800" kern="100" dirty="0">
                <a:latin typeface="Times New Roman" panose="02020603050405020304" pitchFamily="18" charset="0"/>
                <a:cs typeface="Times New Roman" panose="02020603050405020304" pitchFamily="18" charset="0"/>
              </a:rPr>
              <a:t>项。</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5">
                                            <p:txEl>
                                              <p:pRg st="0" end="0"/>
                                            </p:txEl>
                                          </p:spTgt>
                                        </p:tgtEl>
                                        <p:attrNameLst>
                                          <p:attrName>style.visibility</p:attrName>
                                        </p:attrNameLst>
                                      </p:cBhvr>
                                      <p:to>
                                        <p:strVal val="visible"/>
                                      </p:to>
                                    </p:set>
                                    <p:animEffect transition="in" filter="blinds(horizontal)">
                                      <p:cBhvr>
                                        <p:cTn id="12" dur="500"/>
                                        <p:tgtEl>
                                          <p:spTgt spid="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89206" y="721384"/>
            <a:ext cx="11412000" cy="2708410"/>
          </a:xfrm>
          <a:prstGeom prst="rect">
            <a:avLst/>
          </a:prstGeom>
        </p:spPr>
        <p:txBody>
          <a:bodyPr wrap="square" lIns="121898" tIns="60948" rIns="121898" bIns="60948">
            <a:spAutoFit/>
          </a:bodyPr>
          <a:lstStyle/>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6.</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通过实地考察探明了地球上的海洋是相通的，证明了地球是圆形的，这对人们宇宙观念的更新具有重要意义。</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这表明新航路的开辟</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A.</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促进了自然科学的</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进步</a:t>
            </a:r>
            <a:r>
              <a:rPr lang="en-US" altLang="zh-CN" sz="1050" kern="100" dirty="0" smtClean="0">
                <a:latin typeface="宋体" panose="02010600030101010101" pitchFamily="2" charset="-122"/>
                <a:ea typeface="宋体" panose="02010600030101010101" pitchFamily="2" charset="-122"/>
                <a:cs typeface="Courier New" panose="02070309020205020404" pitchFamily="49" charset="0"/>
              </a:rPr>
              <a:t>		</a:t>
            </a:r>
            <a:r>
              <a:rPr lang="en-US" altLang="zh-CN" sz="2800" kern="100" dirty="0" smtClean="0">
                <a:latin typeface="Times New Roman" panose="02020603050405020304" pitchFamily="18" charset="0"/>
                <a:ea typeface="方正中等线简体" panose="03000509000000000000" pitchFamily="65" charset="-122"/>
                <a:cs typeface="Courier New" panose="02070309020205020404" pitchFamily="49" charset="0"/>
              </a:rPr>
              <a:t>B</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传播了西方天主教教义</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C.</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满足了资本积累</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要求</a:t>
            </a:r>
            <a:r>
              <a:rPr lang="en-US" altLang="zh-CN" sz="1050" kern="100" dirty="0" smtClean="0">
                <a:latin typeface="宋体" panose="02010600030101010101" pitchFamily="2" charset="-122"/>
                <a:ea typeface="宋体" panose="02010600030101010101" pitchFamily="2" charset="-122"/>
                <a:cs typeface="Courier New" panose="02070309020205020404" pitchFamily="49" charset="0"/>
              </a:rPr>
              <a:t>			</a:t>
            </a:r>
            <a:r>
              <a:rPr lang="en-US" altLang="zh-CN" sz="2800" kern="100" dirty="0" smtClean="0">
                <a:latin typeface="Times New Roman" panose="02020603050405020304" pitchFamily="18" charset="0"/>
                <a:ea typeface="方正中等线简体" panose="03000509000000000000" pitchFamily="65" charset="-122"/>
                <a:cs typeface="Courier New" panose="02070309020205020404" pitchFamily="49" charset="0"/>
              </a:rPr>
              <a:t>D</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推动了早期殖民扩张</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22" name="Rectangle 21">
            <a:hlinkClick r:id="rId1" action="ppaction://hlinksldjump"/>
          </p:cNvPr>
          <p:cNvSpPr>
            <a:spLocks noChangeArrowheads="1"/>
          </p:cNvSpPr>
          <p:nvPr/>
        </p:nvSpPr>
        <p:spPr bwMode="auto">
          <a:xfrm>
            <a:off x="225953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a:t>
            </a:r>
            <a:endParaRPr lang="en-US" altLang="zh-CN" sz="1400" dirty="0">
              <a:latin typeface="Broadway" pitchFamily="82" charset="0"/>
              <a:ea typeface="楷体" panose="02010609060101010101" pitchFamily="49" charset="-122"/>
              <a:cs typeface="经典繁仿黑" pitchFamily="49" charset="-122"/>
            </a:endParaRPr>
          </a:p>
        </p:txBody>
      </p:sp>
      <p:sp>
        <p:nvSpPr>
          <p:cNvPr id="23" name="Rectangle 21">
            <a:hlinkClick r:id="rId2" action="ppaction://hlinksldjump"/>
          </p:cNvPr>
          <p:cNvSpPr>
            <a:spLocks noChangeArrowheads="1"/>
          </p:cNvSpPr>
          <p:nvPr/>
        </p:nvSpPr>
        <p:spPr bwMode="auto">
          <a:xfrm>
            <a:off x="254468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2</a:t>
            </a:r>
            <a:endParaRPr lang="en-US" altLang="zh-CN" sz="1400" dirty="0">
              <a:latin typeface="Broadway" pitchFamily="82" charset="0"/>
              <a:ea typeface="楷体" panose="02010609060101010101" pitchFamily="49" charset="-122"/>
              <a:cs typeface="经典繁仿黑" pitchFamily="49" charset="-122"/>
            </a:endParaRPr>
          </a:p>
        </p:txBody>
      </p:sp>
      <p:sp>
        <p:nvSpPr>
          <p:cNvPr id="24" name="Rectangle 21">
            <a:hlinkClick r:id="rId3" action="ppaction://hlinksldjump"/>
          </p:cNvPr>
          <p:cNvSpPr>
            <a:spLocks noChangeArrowheads="1"/>
          </p:cNvSpPr>
          <p:nvPr/>
        </p:nvSpPr>
        <p:spPr bwMode="auto">
          <a:xfrm>
            <a:off x="282982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smtClean="0">
                <a:latin typeface="Broadway" pitchFamily="82" charset="0"/>
                <a:ea typeface="楷体" panose="02010609060101010101" pitchFamily="49" charset="-122"/>
                <a:cs typeface="经典繁仿黑" pitchFamily="49" charset="-122"/>
              </a:rPr>
              <a:t>3</a:t>
            </a:r>
            <a:endParaRPr lang="en-US" altLang="zh-CN" sz="1400" dirty="0">
              <a:latin typeface="Broadway" pitchFamily="82" charset="0"/>
              <a:ea typeface="楷体" panose="02010609060101010101" pitchFamily="49" charset="-122"/>
              <a:cs typeface="经典繁仿黑" pitchFamily="49" charset="-122"/>
            </a:endParaRPr>
          </a:p>
        </p:txBody>
      </p:sp>
      <p:sp>
        <p:nvSpPr>
          <p:cNvPr id="25" name="Rectangle 21">
            <a:hlinkClick r:id="rId4" action="ppaction://hlinksldjump"/>
          </p:cNvPr>
          <p:cNvSpPr>
            <a:spLocks noChangeArrowheads="1"/>
          </p:cNvSpPr>
          <p:nvPr/>
        </p:nvSpPr>
        <p:spPr bwMode="auto">
          <a:xfrm>
            <a:off x="311497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4</a:t>
            </a:r>
            <a:endParaRPr lang="en-US" altLang="zh-CN" sz="1400" dirty="0">
              <a:latin typeface="Broadway" pitchFamily="82" charset="0"/>
              <a:ea typeface="楷体" panose="02010609060101010101" pitchFamily="49" charset="-122"/>
              <a:cs typeface="经典繁仿黑" pitchFamily="49" charset="-122"/>
            </a:endParaRPr>
          </a:p>
        </p:txBody>
      </p:sp>
      <p:sp>
        <p:nvSpPr>
          <p:cNvPr id="26" name="Rectangle 21">
            <a:hlinkClick r:id="rId5" action="ppaction://hlinksldjump"/>
          </p:cNvPr>
          <p:cNvSpPr>
            <a:spLocks noChangeArrowheads="1"/>
          </p:cNvSpPr>
          <p:nvPr/>
        </p:nvSpPr>
        <p:spPr bwMode="auto">
          <a:xfrm>
            <a:off x="340011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5</a:t>
            </a:r>
            <a:endParaRPr lang="en-US" altLang="zh-CN" sz="1400" dirty="0">
              <a:latin typeface="Broadway" pitchFamily="82" charset="0"/>
              <a:ea typeface="楷体" panose="02010609060101010101" pitchFamily="49" charset="-122"/>
              <a:cs typeface="经典繁仿黑" pitchFamily="49" charset="-122"/>
            </a:endParaRPr>
          </a:p>
        </p:txBody>
      </p:sp>
      <p:sp>
        <p:nvSpPr>
          <p:cNvPr id="27" name="Rectangle 21">
            <a:hlinkClick r:id="rId6" action="ppaction://hlinksldjump"/>
          </p:cNvPr>
          <p:cNvSpPr>
            <a:spLocks noChangeArrowheads="1"/>
          </p:cNvSpPr>
          <p:nvPr/>
        </p:nvSpPr>
        <p:spPr bwMode="auto">
          <a:xfrm>
            <a:off x="368526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solidFill>
                  <a:srgbClr val="0000FF"/>
                </a:solidFill>
                <a:latin typeface="Broadway" pitchFamily="82" charset="0"/>
                <a:ea typeface="楷体" panose="02010609060101010101" pitchFamily="49" charset="-122"/>
                <a:cs typeface="经典繁仿黑" pitchFamily="49" charset="-122"/>
              </a:rPr>
              <a:t>6</a:t>
            </a:r>
            <a:endParaRPr lang="en-US" altLang="zh-CN" sz="1400" dirty="0">
              <a:solidFill>
                <a:srgbClr val="0000FF"/>
              </a:solidFill>
              <a:latin typeface="Broadway" pitchFamily="82" charset="0"/>
              <a:ea typeface="楷体" panose="02010609060101010101" pitchFamily="49" charset="-122"/>
              <a:cs typeface="经典繁仿黑" pitchFamily="49" charset="-122"/>
            </a:endParaRPr>
          </a:p>
        </p:txBody>
      </p:sp>
      <p:sp>
        <p:nvSpPr>
          <p:cNvPr id="28" name="Rectangle 21">
            <a:hlinkClick r:id="rId7" action="ppaction://hlinksldjump"/>
          </p:cNvPr>
          <p:cNvSpPr>
            <a:spLocks noChangeArrowheads="1"/>
          </p:cNvSpPr>
          <p:nvPr/>
        </p:nvSpPr>
        <p:spPr bwMode="auto">
          <a:xfrm>
            <a:off x="397040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7</a:t>
            </a:r>
            <a:endParaRPr lang="en-US" altLang="zh-CN" sz="1400" dirty="0">
              <a:latin typeface="Broadway" pitchFamily="82" charset="0"/>
              <a:ea typeface="楷体" panose="02010609060101010101" pitchFamily="49" charset="-122"/>
              <a:cs typeface="经典繁仿黑" pitchFamily="49" charset="-122"/>
            </a:endParaRPr>
          </a:p>
        </p:txBody>
      </p:sp>
      <p:sp>
        <p:nvSpPr>
          <p:cNvPr id="29" name="Rectangle 21">
            <a:hlinkClick r:id="rId8" action="ppaction://hlinksldjump"/>
          </p:cNvPr>
          <p:cNvSpPr>
            <a:spLocks noChangeArrowheads="1"/>
          </p:cNvSpPr>
          <p:nvPr/>
        </p:nvSpPr>
        <p:spPr bwMode="auto">
          <a:xfrm>
            <a:off x="425555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8</a:t>
            </a:r>
            <a:endParaRPr lang="en-US" altLang="zh-CN" sz="1400" dirty="0">
              <a:latin typeface="Broadway" pitchFamily="82" charset="0"/>
              <a:ea typeface="楷体" panose="02010609060101010101" pitchFamily="49" charset="-122"/>
              <a:cs typeface="经典繁仿黑" pitchFamily="49" charset="-122"/>
            </a:endParaRPr>
          </a:p>
        </p:txBody>
      </p:sp>
      <p:sp>
        <p:nvSpPr>
          <p:cNvPr id="30" name="Rectangle 21">
            <a:hlinkClick r:id="rId9" action="ppaction://hlinksldjump"/>
          </p:cNvPr>
          <p:cNvSpPr>
            <a:spLocks noChangeArrowheads="1"/>
          </p:cNvSpPr>
          <p:nvPr/>
        </p:nvSpPr>
        <p:spPr bwMode="auto">
          <a:xfrm>
            <a:off x="4540696"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9</a:t>
            </a:r>
            <a:endParaRPr lang="en-US" altLang="zh-CN" sz="1400" dirty="0">
              <a:latin typeface="Broadway" pitchFamily="82" charset="0"/>
              <a:ea typeface="楷体" panose="02010609060101010101" pitchFamily="49" charset="-122"/>
              <a:cs typeface="经典繁仿黑" pitchFamily="49" charset="-122"/>
            </a:endParaRPr>
          </a:p>
        </p:txBody>
      </p:sp>
      <p:sp>
        <p:nvSpPr>
          <p:cNvPr id="31" name="Rectangle 21">
            <a:hlinkClick r:id="rId10" action="ppaction://hlinksldjump"/>
          </p:cNvPr>
          <p:cNvSpPr>
            <a:spLocks noChangeArrowheads="1"/>
          </p:cNvSpPr>
          <p:nvPr/>
        </p:nvSpPr>
        <p:spPr bwMode="auto">
          <a:xfrm>
            <a:off x="4823395"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10</a:t>
            </a:r>
            <a:endParaRPr lang="en-US" altLang="zh-CN" sz="1400" dirty="0">
              <a:latin typeface="Broadway" pitchFamily="82" charset="0"/>
              <a:ea typeface="楷体" panose="02010609060101010101" pitchFamily="49" charset="-122"/>
              <a:cs typeface="经典繁仿黑" pitchFamily="49" charset="-122"/>
            </a:endParaRPr>
          </a:p>
        </p:txBody>
      </p:sp>
      <p:sp>
        <p:nvSpPr>
          <p:cNvPr id="32" name="Rectangle 21">
            <a:hlinkClick r:id="rId11" action="ppaction://hlinksldjump"/>
          </p:cNvPr>
          <p:cNvSpPr>
            <a:spLocks noChangeArrowheads="1"/>
          </p:cNvSpPr>
          <p:nvPr/>
        </p:nvSpPr>
        <p:spPr bwMode="auto">
          <a:xfrm>
            <a:off x="5187623"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11</a:t>
            </a:r>
            <a:endParaRPr lang="en-US" altLang="zh-CN" sz="1400" dirty="0">
              <a:latin typeface="Broadway" pitchFamily="82" charset="0"/>
              <a:ea typeface="楷体" panose="02010609060101010101" pitchFamily="49" charset="-122"/>
              <a:cs typeface="经典繁仿黑" pitchFamily="49" charset="-122"/>
            </a:endParaRPr>
          </a:p>
        </p:txBody>
      </p:sp>
      <p:sp>
        <p:nvSpPr>
          <p:cNvPr id="33" name="Rectangle 21">
            <a:hlinkClick r:id="rId12" action="ppaction://hlinksldjump"/>
          </p:cNvPr>
          <p:cNvSpPr>
            <a:spLocks noChangeArrowheads="1"/>
          </p:cNvSpPr>
          <p:nvPr/>
        </p:nvSpPr>
        <p:spPr bwMode="auto">
          <a:xfrm>
            <a:off x="5551851"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12</a:t>
            </a:r>
            <a:endParaRPr lang="en-US" altLang="zh-CN" sz="1400" dirty="0">
              <a:latin typeface="Broadway" pitchFamily="82" charset="0"/>
              <a:ea typeface="楷体" panose="02010609060101010101" pitchFamily="49" charset="-122"/>
              <a:cs typeface="经典繁仿黑" pitchFamily="49" charset="-122"/>
            </a:endParaRPr>
          </a:p>
        </p:txBody>
      </p:sp>
      <p:sp>
        <p:nvSpPr>
          <p:cNvPr id="34" name="Rectangle 21">
            <a:hlinkClick r:id="rId13" action="ppaction://hlinksldjump"/>
          </p:cNvPr>
          <p:cNvSpPr>
            <a:spLocks noChangeArrowheads="1"/>
          </p:cNvSpPr>
          <p:nvPr/>
        </p:nvSpPr>
        <p:spPr bwMode="auto">
          <a:xfrm>
            <a:off x="5916079"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13</a:t>
            </a:r>
            <a:endParaRPr lang="en-US" altLang="zh-CN" sz="1400" dirty="0">
              <a:latin typeface="Broadway" pitchFamily="82" charset="0"/>
              <a:ea typeface="楷体" panose="02010609060101010101" pitchFamily="49" charset="-122"/>
              <a:cs typeface="经典繁仿黑" pitchFamily="49" charset="-122"/>
            </a:endParaRPr>
          </a:p>
        </p:txBody>
      </p:sp>
      <p:sp>
        <p:nvSpPr>
          <p:cNvPr id="35" name="Rectangle 21">
            <a:hlinkClick r:id="rId14" action="ppaction://hlinksldjump"/>
          </p:cNvPr>
          <p:cNvSpPr>
            <a:spLocks noChangeArrowheads="1"/>
          </p:cNvSpPr>
          <p:nvPr/>
        </p:nvSpPr>
        <p:spPr bwMode="auto">
          <a:xfrm>
            <a:off x="6280307"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14</a:t>
            </a:r>
            <a:endParaRPr lang="en-US" altLang="zh-CN" sz="1400" dirty="0">
              <a:latin typeface="Broadway" pitchFamily="82" charset="0"/>
              <a:ea typeface="楷体" panose="02010609060101010101" pitchFamily="49" charset="-122"/>
              <a:cs typeface="经典繁仿黑" pitchFamily="49" charset="-122"/>
            </a:endParaRPr>
          </a:p>
        </p:txBody>
      </p:sp>
      <p:sp>
        <p:nvSpPr>
          <p:cNvPr id="18" name="Rectangle 21">
            <a:hlinkClick r:id="rId15" action="ppaction://hlinksldjump"/>
          </p:cNvPr>
          <p:cNvSpPr>
            <a:spLocks noChangeArrowheads="1"/>
          </p:cNvSpPr>
          <p:nvPr/>
        </p:nvSpPr>
        <p:spPr bwMode="auto">
          <a:xfrm>
            <a:off x="6644535"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smtClean="0">
                <a:latin typeface="Broadway" pitchFamily="82" charset="0"/>
                <a:ea typeface="楷体" panose="02010609060101010101" pitchFamily="49" charset="-122"/>
                <a:cs typeface="经典繁仿黑" pitchFamily="49" charset="-122"/>
              </a:rPr>
              <a:t>15</a:t>
            </a:r>
            <a:endParaRPr lang="en-US" altLang="zh-CN" sz="1400" dirty="0">
              <a:latin typeface="Broadway" pitchFamily="82" charset="0"/>
              <a:ea typeface="楷体" panose="02010609060101010101" pitchFamily="49" charset="-122"/>
              <a:cs typeface="经典繁仿黑" pitchFamily="49" charset="-122"/>
            </a:endParaRPr>
          </a:p>
        </p:txBody>
      </p:sp>
      <p:sp>
        <p:nvSpPr>
          <p:cNvPr id="19" name="Rectangle 21">
            <a:hlinkClick r:id="rId16" action="ppaction://hlinksldjump"/>
          </p:cNvPr>
          <p:cNvSpPr>
            <a:spLocks noChangeArrowheads="1"/>
          </p:cNvSpPr>
          <p:nvPr/>
        </p:nvSpPr>
        <p:spPr bwMode="auto">
          <a:xfrm>
            <a:off x="7008763"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16</a:t>
            </a:r>
            <a:endParaRPr lang="en-US" altLang="zh-CN" sz="1400" dirty="0">
              <a:latin typeface="Broadway" pitchFamily="82" charset="0"/>
              <a:ea typeface="楷体" panose="02010609060101010101" pitchFamily="49" charset="-122"/>
              <a:cs typeface="经典繁仿黑" pitchFamily="49" charset="-122"/>
            </a:endParaRPr>
          </a:p>
        </p:txBody>
      </p:sp>
      <p:sp>
        <p:nvSpPr>
          <p:cNvPr id="21" name="TextBox 4"/>
          <p:cNvSpPr txBox="1"/>
          <p:nvPr/>
        </p:nvSpPr>
        <p:spPr>
          <a:xfrm>
            <a:off x="262558" y="2075589"/>
            <a:ext cx="720000" cy="720000"/>
          </a:xfrm>
          <a:prstGeom prst="rect">
            <a:avLst/>
          </a:prstGeom>
          <a:noFill/>
        </p:spPr>
        <p:txBody>
          <a:bodyPr wrap="square" rtlCol="0">
            <a:spAutoFit/>
          </a:bodyPr>
          <a:lstStyle/>
          <a:p>
            <a:r>
              <a:rPr lang="zh-CN" altLang="en-US" sz="4500" b="1" dirty="0">
                <a:solidFill>
                  <a:srgbClr val="C00000"/>
                </a:solidFill>
                <a:latin typeface="华文细黑" pitchFamily="2" charset="-122"/>
                <a:ea typeface="华文细黑" pitchFamily="2" charset="-122"/>
              </a:rPr>
              <a:t>√</a:t>
            </a:r>
            <a:endParaRPr lang="zh-CN" altLang="en-US" sz="4500" b="1" dirty="0">
              <a:solidFill>
                <a:srgbClr val="C00000"/>
              </a:solidFill>
              <a:latin typeface="华文细黑" pitchFamily="2" charset="-122"/>
              <a:ea typeface="华文细黑" pitchFamily="2" charset="-122"/>
            </a:endParaRPr>
          </a:p>
        </p:txBody>
      </p:sp>
      <p:sp>
        <p:nvSpPr>
          <p:cNvPr id="20" name="矩形 19"/>
          <p:cNvSpPr/>
          <p:nvPr/>
        </p:nvSpPr>
        <p:spPr>
          <a:xfrm>
            <a:off x="389206" y="3896063"/>
            <a:ext cx="11412000" cy="1333931"/>
          </a:xfrm>
          <a:prstGeom prst="rect">
            <a:avLst/>
          </a:prstGeom>
        </p:spPr>
        <p:txBody>
          <a:bodyPr wrap="square" lIns="121898" tIns="60948" rIns="121898" bIns="60948">
            <a:spAutoFit/>
          </a:bodyPr>
          <a:lstStyle/>
          <a:p>
            <a:pPr algn="just">
              <a:lnSpc>
                <a:spcPct val="150000"/>
              </a:lnSpc>
              <a:spcAft>
                <a:spcPts val="0"/>
              </a:spcAft>
            </a:pPr>
            <a:r>
              <a:rPr lang="zh-CN" altLang="zh-CN" sz="2800" kern="1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解析　</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cs typeface="Times New Roman" panose="02020603050405020304" pitchFamily="18" charset="0"/>
              </a:rPr>
              <a:t>证明了地球是圆形的</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cs typeface="Times New Roman" panose="02020603050405020304" pitchFamily="18" charset="0"/>
              </a:rPr>
              <a:t>，说明新航路开辟促进了自然科学的进步，故</a:t>
            </a:r>
            <a:r>
              <a:rPr lang="en-US" altLang="zh-CN" sz="2800" kern="100" dirty="0">
                <a:latin typeface="Times New Roman" panose="02020603050405020304" pitchFamily="18" charset="0"/>
                <a:cs typeface="Courier New" panose="02070309020205020404" pitchFamily="49" charset="0"/>
              </a:rPr>
              <a:t>A</a:t>
            </a:r>
            <a:r>
              <a:rPr lang="zh-CN" altLang="zh-CN" sz="2800" kern="100" dirty="0">
                <a:latin typeface="Times New Roman" panose="02020603050405020304" pitchFamily="18" charset="0"/>
                <a:cs typeface="Times New Roman" panose="02020603050405020304" pitchFamily="18" charset="0"/>
              </a:rPr>
              <a:t>项正确。</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linds(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0">
                                            <p:txEl>
                                              <p:pRg st="0" end="0"/>
                                            </p:txEl>
                                          </p:spTgt>
                                        </p:tgtEl>
                                        <p:attrNameLst>
                                          <p:attrName>style.visibility</p:attrName>
                                        </p:attrNameLst>
                                      </p:cBhvr>
                                      <p:to>
                                        <p:strVal val="visible"/>
                                      </p:to>
                                    </p:set>
                                    <p:animEffect transition="in" filter="blinds(horizontal)">
                                      <p:cBhvr>
                                        <p:cTn id="12"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45701" y="649376"/>
            <a:ext cx="11299010" cy="4647402"/>
          </a:xfrm>
          <a:prstGeom prst="rect">
            <a:avLst/>
          </a:prstGeom>
        </p:spPr>
        <p:txBody>
          <a:bodyPr wrap="square" lIns="121898" tIns="60948" rIns="121898" bIns="60948">
            <a:spAutoFit/>
          </a:bodyPr>
          <a:lstStyle/>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7.1596</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年，一个叫巴伦支的荷兰船长，试图找到从北面到达亚洲的路线，但是他们被冰封的海面困住了</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8</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个月。在恶劣的险境下，</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17</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名水手中有</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8</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人死去。但他们丝毫未动别人委托给他们的、可以挽救他们生命的衣物和药品。最终，幸存的商人把货物完好无损地送到委托人手中。从上述事实中可以得出的正确结论是</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A.</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商业成功取决于</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诚实</a:t>
            </a:r>
            <a:r>
              <a:rPr lang="en-US" altLang="zh-CN" sz="1050" kern="100" dirty="0" smtClean="0">
                <a:latin typeface="宋体" panose="02010600030101010101" pitchFamily="2" charset="-122"/>
                <a:ea typeface="宋体" panose="02010600030101010101" pitchFamily="2" charset="-122"/>
                <a:cs typeface="Courier New" panose="02070309020205020404" pitchFamily="49" charset="0"/>
              </a:rPr>
              <a:t>		</a:t>
            </a:r>
            <a:r>
              <a:rPr lang="en-US" altLang="zh-CN" sz="2800" kern="100" dirty="0" smtClean="0">
                <a:latin typeface="Times New Roman" panose="02020603050405020304" pitchFamily="18" charset="0"/>
                <a:ea typeface="方正中等线简体" panose="03000509000000000000" pitchFamily="65" charset="-122"/>
                <a:cs typeface="Courier New" panose="02070309020205020404" pitchFamily="49" charset="0"/>
              </a:rPr>
              <a:t>B</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人性的启蒙迫在眉睫</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C.</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地理大发现仍在</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继续</a:t>
            </a:r>
            <a:r>
              <a:rPr lang="en-US" altLang="zh-CN" sz="1050" kern="100" dirty="0" smtClean="0">
                <a:latin typeface="宋体" panose="02010600030101010101" pitchFamily="2" charset="-122"/>
                <a:ea typeface="宋体" panose="02010600030101010101" pitchFamily="2" charset="-122"/>
                <a:cs typeface="Courier New" panose="02070309020205020404" pitchFamily="49" charset="0"/>
              </a:rPr>
              <a:t>		</a:t>
            </a:r>
            <a:r>
              <a:rPr lang="en-US" altLang="zh-CN" sz="2800" kern="100" dirty="0" smtClean="0">
                <a:latin typeface="Times New Roman" panose="02020603050405020304" pitchFamily="18" charset="0"/>
                <a:ea typeface="方正中等线简体" panose="03000509000000000000" pitchFamily="65" charset="-122"/>
                <a:cs typeface="Courier New" panose="02070309020205020404" pitchFamily="49" charset="0"/>
              </a:rPr>
              <a:t>D</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唯利是图是商人本性</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20" name="Rectangle 21">
            <a:hlinkClick r:id="rId1" action="ppaction://hlinksldjump"/>
          </p:cNvPr>
          <p:cNvSpPr>
            <a:spLocks noChangeArrowheads="1"/>
          </p:cNvSpPr>
          <p:nvPr/>
        </p:nvSpPr>
        <p:spPr bwMode="auto">
          <a:xfrm>
            <a:off x="225953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a:t>
            </a:r>
            <a:endParaRPr lang="en-US" altLang="zh-CN" sz="1400" dirty="0">
              <a:latin typeface="Broadway" pitchFamily="82" charset="0"/>
              <a:ea typeface="楷体" panose="02010609060101010101" pitchFamily="49" charset="-122"/>
              <a:cs typeface="经典繁仿黑" pitchFamily="49" charset="-122"/>
            </a:endParaRPr>
          </a:p>
        </p:txBody>
      </p:sp>
      <p:sp>
        <p:nvSpPr>
          <p:cNvPr id="21" name="Rectangle 21">
            <a:hlinkClick r:id="rId2" action="ppaction://hlinksldjump"/>
          </p:cNvPr>
          <p:cNvSpPr>
            <a:spLocks noChangeArrowheads="1"/>
          </p:cNvSpPr>
          <p:nvPr/>
        </p:nvSpPr>
        <p:spPr bwMode="auto">
          <a:xfrm>
            <a:off x="254468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2</a:t>
            </a:r>
            <a:endParaRPr lang="en-US" altLang="zh-CN" sz="1400" dirty="0">
              <a:latin typeface="Broadway" pitchFamily="82" charset="0"/>
              <a:ea typeface="楷体" panose="02010609060101010101" pitchFamily="49" charset="-122"/>
              <a:cs typeface="经典繁仿黑" pitchFamily="49" charset="-122"/>
            </a:endParaRPr>
          </a:p>
        </p:txBody>
      </p:sp>
      <p:sp>
        <p:nvSpPr>
          <p:cNvPr id="22" name="Rectangle 21">
            <a:hlinkClick r:id="rId3" action="ppaction://hlinksldjump"/>
          </p:cNvPr>
          <p:cNvSpPr>
            <a:spLocks noChangeArrowheads="1"/>
          </p:cNvSpPr>
          <p:nvPr/>
        </p:nvSpPr>
        <p:spPr bwMode="auto">
          <a:xfrm>
            <a:off x="282982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smtClean="0">
                <a:latin typeface="Broadway" pitchFamily="82" charset="0"/>
                <a:ea typeface="楷体" panose="02010609060101010101" pitchFamily="49" charset="-122"/>
                <a:cs typeface="经典繁仿黑" pitchFamily="49" charset="-122"/>
              </a:rPr>
              <a:t>3</a:t>
            </a:r>
            <a:endParaRPr lang="en-US" altLang="zh-CN" sz="1400" dirty="0">
              <a:latin typeface="Broadway" pitchFamily="82" charset="0"/>
              <a:ea typeface="楷体" panose="02010609060101010101" pitchFamily="49" charset="-122"/>
              <a:cs typeface="经典繁仿黑" pitchFamily="49" charset="-122"/>
            </a:endParaRPr>
          </a:p>
        </p:txBody>
      </p:sp>
      <p:sp>
        <p:nvSpPr>
          <p:cNvPr id="23" name="Rectangle 21">
            <a:hlinkClick r:id="rId4" action="ppaction://hlinksldjump"/>
          </p:cNvPr>
          <p:cNvSpPr>
            <a:spLocks noChangeArrowheads="1"/>
          </p:cNvSpPr>
          <p:nvPr/>
        </p:nvSpPr>
        <p:spPr bwMode="auto">
          <a:xfrm>
            <a:off x="311497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4</a:t>
            </a:r>
            <a:endParaRPr lang="en-US" altLang="zh-CN" sz="1400" dirty="0">
              <a:latin typeface="Broadway" pitchFamily="82" charset="0"/>
              <a:ea typeface="楷体" panose="02010609060101010101" pitchFamily="49" charset="-122"/>
              <a:cs typeface="经典繁仿黑" pitchFamily="49" charset="-122"/>
            </a:endParaRPr>
          </a:p>
        </p:txBody>
      </p:sp>
      <p:sp>
        <p:nvSpPr>
          <p:cNvPr id="24" name="Rectangle 21">
            <a:hlinkClick r:id="rId5" action="ppaction://hlinksldjump"/>
          </p:cNvPr>
          <p:cNvSpPr>
            <a:spLocks noChangeArrowheads="1"/>
          </p:cNvSpPr>
          <p:nvPr/>
        </p:nvSpPr>
        <p:spPr bwMode="auto">
          <a:xfrm>
            <a:off x="340011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5</a:t>
            </a:r>
            <a:endParaRPr lang="en-US" altLang="zh-CN" sz="1400" dirty="0">
              <a:latin typeface="Broadway" pitchFamily="82" charset="0"/>
              <a:ea typeface="楷体" panose="02010609060101010101" pitchFamily="49" charset="-122"/>
              <a:cs typeface="经典繁仿黑" pitchFamily="49" charset="-122"/>
            </a:endParaRPr>
          </a:p>
        </p:txBody>
      </p:sp>
      <p:sp>
        <p:nvSpPr>
          <p:cNvPr id="25" name="Rectangle 21">
            <a:hlinkClick r:id="rId6" action="ppaction://hlinksldjump"/>
          </p:cNvPr>
          <p:cNvSpPr>
            <a:spLocks noChangeArrowheads="1"/>
          </p:cNvSpPr>
          <p:nvPr/>
        </p:nvSpPr>
        <p:spPr bwMode="auto">
          <a:xfrm>
            <a:off x="368526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6</a:t>
            </a:r>
            <a:endParaRPr lang="en-US" altLang="zh-CN" sz="1400" dirty="0">
              <a:latin typeface="Broadway" pitchFamily="82" charset="0"/>
              <a:ea typeface="楷体" panose="02010609060101010101" pitchFamily="49" charset="-122"/>
              <a:cs typeface="经典繁仿黑" pitchFamily="49" charset="-122"/>
            </a:endParaRPr>
          </a:p>
        </p:txBody>
      </p:sp>
      <p:sp>
        <p:nvSpPr>
          <p:cNvPr id="26" name="Rectangle 21">
            <a:hlinkClick r:id="rId7" action="ppaction://hlinksldjump"/>
          </p:cNvPr>
          <p:cNvSpPr>
            <a:spLocks noChangeArrowheads="1"/>
          </p:cNvSpPr>
          <p:nvPr/>
        </p:nvSpPr>
        <p:spPr bwMode="auto">
          <a:xfrm>
            <a:off x="397040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solidFill>
                  <a:srgbClr val="0000FF"/>
                </a:solidFill>
                <a:latin typeface="Broadway" pitchFamily="82" charset="0"/>
                <a:ea typeface="楷体" panose="02010609060101010101" pitchFamily="49" charset="-122"/>
                <a:cs typeface="经典繁仿黑" pitchFamily="49" charset="-122"/>
              </a:rPr>
              <a:t>7</a:t>
            </a:r>
            <a:endParaRPr lang="en-US" altLang="zh-CN" sz="1400" dirty="0">
              <a:solidFill>
                <a:srgbClr val="0000FF"/>
              </a:solidFill>
              <a:latin typeface="Broadway" pitchFamily="82" charset="0"/>
              <a:ea typeface="楷体" panose="02010609060101010101" pitchFamily="49" charset="-122"/>
              <a:cs typeface="经典繁仿黑" pitchFamily="49" charset="-122"/>
            </a:endParaRPr>
          </a:p>
        </p:txBody>
      </p:sp>
      <p:sp>
        <p:nvSpPr>
          <p:cNvPr id="27" name="Rectangle 21">
            <a:hlinkClick r:id="rId8" action="ppaction://hlinksldjump"/>
          </p:cNvPr>
          <p:cNvSpPr>
            <a:spLocks noChangeArrowheads="1"/>
          </p:cNvSpPr>
          <p:nvPr/>
        </p:nvSpPr>
        <p:spPr bwMode="auto">
          <a:xfrm>
            <a:off x="425555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8</a:t>
            </a:r>
            <a:endParaRPr lang="en-US" altLang="zh-CN" sz="1400" dirty="0">
              <a:latin typeface="Broadway" pitchFamily="82" charset="0"/>
              <a:ea typeface="楷体" panose="02010609060101010101" pitchFamily="49" charset="-122"/>
              <a:cs typeface="经典繁仿黑" pitchFamily="49" charset="-122"/>
            </a:endParaRPr>
          </a:p>
        </p:txBody>
      </p:sp>
      <p:sp>
        <p:nvSpPr>
          <p:cNvPr id="28" name="Rectangle 21">
            <a:hlinkClick r:id="rId9" action="ppaction://hlinksldjump"/>
          </p:cNvPr>
          <p:cNvSpPr>
            <a:spLocks noChangeArrowheads="1"/>
          </p:cNvSpPr>
          <p:nvPr/>
        </p:nvSpPr>
        <p:spPr bwMode="auto">
          <a:xfrm>
            <a:off x="4540696"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9</a:t>
            </a:r>
            <a:endParaRPr lang="en-US" altLang="zh-CN" sz="1400" dirty="0">
              <a:latin typeface="Broadway" pitchFamily="82" charset="0"/>
              <a:ea typeface="楷体" panose="02010609060101010101" pitchFamily="49" charset="-122"/>
              <a:cs typeface="经典繁仿黑" pitchFamily="49" charset="-122"/>
            </a:endParaRPr>
          </a:p>
        </p:txBody>
      </p:sp>
      <p:sp>
        <p:nvSpPr>
          <p:cNvPr id="29" name="Rectangle 21">
            <a:hlinkClick r:id="rId10" action="ppaction://hlinksldjump"/>
          </p:cNvPr>
          <p:cNvSpPr>
            <a:spLocks noChangeArrowheads="1"/>
          </p:cNvSpPr>
          <p:nvPr/>
        </p:nvSpPr>
        <p:spPr bwMode="auto">
          <a:xfrm>
            <a:off x="4823395"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10</a:t>
            </a:r>
            <a:endParaRPr lang="en-US" altLang="zh-CN" sz="1400" dirty="0">
              <a:latin typeface="Broadway" pitchFamily="82" charset="0"/>
              <a:ea typeface="楷体" panose="02010609060101010101" pitchFamily="49" charset="-122"/>
              <a:cs typeface="经典繁仿黑" pitchFamily="49" charset="-122"/>
            </a:endParaRPr>
          </a:p>
        </p:txBody>
      </p:sp>
      <p:sp>
        <p:nvSpPr>
          <p:cNvPr id="30" name="Rectangle 21">
            <a:hlinkClick r:id="rId11" action="ppaction://hlinksldjump"/>
          </p:cNvPr>
          <p:cNvSpPr>
            <a:spLocks noChangeArrowheads="1"/>
          </p:cNvSpPr>
          <p:nvPr/>
        </p:nvSpPr>
        <p:spPr bwMode="auto">
          <a:xfrm>
            <a:off x="5187623"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11</a:t>
            </a:r>
            <a:endParaRPr lang="en-US" altLang="zh-CN" sz="1400" dirty="0">
              <a:latin typeface="Broadway" pitchFamily="82" charset="0"/>
              <a:ea typeface="楷体" panose="02010609060101010101" pitchFamily="49" charset="-122"/>
              <a:cs typeface="经典繁仿黑" pitchFamily="49" charset="-122"/>
            </a:endParaRPr>
          </a:p>
        </p:txBody>
      </p:sp>
      <p:sp>
        <p:nvSpPr>
          <p:cNvPr id="31" name="Rectangle 21">
            <a:hlinkClick r:id="rId12" action="ppaction://hlinksldjump"/>
          </p:cNvPr>
          <p:cNvSpPr>
            <a:spLocks noChangeArrowheads="1"/>
          </p:cNvSpPr>
          <p:nvPr/>
        </p:nvSpPr>
        <p:spPr bwMode="auto">
          <a:xfrm>
            <a:off x="5551851"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12</a:t>
            </a:r>
            <a:endParaRPr lang="en-US" altLang="zh-CN" sz="1400" dirty="0">
              <a:latin typeface="Broadway" pitchFamily="82" charset="0"/>
              <a:ea typeface="楷体" panose="02010609060101010101" pitchFamily="49" charset="-122"/>
              <a:cs typeface="经典繁仿黑" pitchFamily="49" charset="-122"/>
            </a:endParaRPr>
          </a:p>
        </p:txBody>
      </p:sp>
      <p:sp>
        <p:nvSpPr>
          <p:cNvPr id="32" name="Rectangle 21">
            <a:hlinkClick r:id="rId13" action="ppaction://hlinksldjump"/>
          </p:cNvPr>
          <p:cNvSpPr>
            <a:spLocks noChangeArrowheads="1"/>
          </p:cNvSpPr>
          <p:nvPr/>
        </p:nvSpPr>
        <p:spPr bwMode="auto">
          <a:xfrm>
            <a:off x="5916079"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13</a:t>
            </a:r>
            <a:endParaRPr lang="en-US" altLang="zh-CN" sz="1400" dirty="0">
              <a:latin typeface="Broadway" pitchFamily="82" charset="0"/>
              <a:ea typeface="楷体" panose="02010609060101010101" pitchFamily="49" charset="-122"/>
              <a:cs typeface="经典繁仿黑" pitchFamily="49" charset="-122"/>
            </a:endParaRPr>
          </a:p>
        </p:txBody>
      </p:sp>
      <p:sp>
        <p:nvSpPr>
          <p:cNvPr id="33" name="Rectangle 21">
            <a:hlinkClick r:id="rId14" action="ppaction://hlinksldjump"/>
          </p:cNvPr>
          <p:cNvSpPr>
            <a:spLocks noChangeArrowheads="1"/>
          </p:cNvSpPr>
          <p:nvPr/>
        </p:nvSpPr>
        <p:spPr bwMode="auto">
          <a:xfrm>
            <a:off x="6280307"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14</a:t>
            </a:r>
            <a:endParaRPr lang="en-US" altLang="zh-CN" sz="1400" dirty="0">
              <a:latin typeface="Broadway" pitchFamily="82" charset="0"/>
              <a:ea typeface="楷体" panose="02010609060101010101" pitchFamily="49" charset="-122"/>
              <a:cs typeface="经典繁仿黑" pitchFamily="49" charset="-122"/>
            </a:endParaRPr>
          </a:p>
        </p:txBody>
      </p:sp>
      <p:sp>
        <p:nvSpPr>
          <p:cNvPr id="18" name="Rectangle 21">
            <a:hlinkClick r:id="rId15" action="ppaction://hlinksldjump"/>
          </p:cNvPr>
          <p:cNvSpPr>
            <a:spLocks noChangeArrowheads="1"/>
          </p:cNvSpPr>
          <p:nvPr/>
        </p:nvSpPr>
        <p:spPr bwMode="auto">
          <a:xfrm>
            <a:off x="6644535"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smtClean="0">
                <a:latin typeface="Broadway" pitchFamily="82" charset="0"/>
                <a:ea typeface="楷体" panose="02010609060101010101" pitchFamily="49" charset="-122"/>
                <a:cs typeface="经典繁仿黑" pitchFamily="49" charset="-122"/>
              </a:rPr>
              <a:t>15</a:t>
            </a:r>
            <a:endParaRPr lang="en-US" altLang="zh-CN" sz="1400" dirty="0">
              <a:latin typeface="Broadway" pitchFamily="82" charset="0"/>
              <a:ea typeface="楷体" panose="02010609060101010101" pitchFamily="49" charset="-122"/>
              <a:cs typeface="经典繁仿黑" pitchFamily="49" charset="-122"/>
            </a:endParaRPr>
          </a:p>
        </p:txBody>
      </p:sp>
      <p:sp>
        <p:nvSpPr>
          <p:cNvPr id="34" name="Rectangle 21">
            <a:hlinkClick r:id="rId16" action="ppaction://hlinksldjump"/>
          </p:cNvPr>
          <p:cNvSpPr>
            <a:spLocks noChangeArrowheads="1"/>
          </p:cNvSpPr>
          <p:nvPr/>
        </p:nvSpPr>
        <p:spPr bwMode="auto">
          <a:xfrm>
            <a:off x="7008763"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16</a:t>
            </a:r>
            <a:endParaRPr lang="en-US" altLang="zh-CN" sz="1400" dirty="0">
              <a:latin typeface="Broadway" pitchFamily="82" charset="0"/>
              <a:ea typeface="楷体" panose="02010609060101010101" pitchFamily="49" charset="-122"/>
              <a:cs typeface="经典繁仿黑" pitchFamily="49" charset="-122"/>
            </a:endParaRPr>
          </a:p>
        </p:txBody>
      </p:sp>
      <p:sp>
        <p:nvSpPr>
          <p:cNvPr id="19" name="TextBox 4"/>
          <p:cNvSpPr txBox="1"/>
          <p:nvPr/>
        </p:nvSpPr>
        <p:spPr>
          <a:xfrm>
            <a:off x="334646" y="4509914"/>
            <a:ext cx="720000" cy="720000"/>
          </a:xfrm>
          <a:prstGeom prst="rect">
            <a:avLst/>
          </a:prstGeom>
          <a:noFill/>
        </p:spPr>
        <p:txBody>
          <a:bodyPr wrap="square" rtlCol="0">
            <a:spAutoFit/>
          </a:bodyPr>
          <a:lstStyle/>
          <a:p>
            <a:r>
              <a:rPr lang="zh-CN" altLang="en-US" sz="4500" b="1" dirty="0">
                <a:solidFill>
                  <a:srgbClr val="C00000"/>
                </a:solidFill>
                <a:latin typeface="华文细黑" pitchFamily="2" charset="-122"/>
                <a:ea typeface="华文细黑" pitchFamily="2" charset="-122"/>
              </a:rPr>
              <a:t>√</a:t>
            </a:r>
            <a:endParaRPr lang="zh-CN" altLang="en-US" sz="4500" b="1" dirty="0">
              <a:solidFill>
                <a:srgbClr val="C00000"/>
              </a:solidFill>
              <a:latin typeface="华文细黑" pitchFamily="2" charset="-122"/>
              <a:ea typeface="华文细黑"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linds(horizont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21">
            <a:hlinkClick r:id="rId1" action="ppaction://hlinksldjump"/>
          </p:cNvPr>
          <p:cNvSpPr>
            <a:spLocks noChangeArrowheads="1"/>
          </p:cNvSpPr>
          <p:nvPr/>
        </p:nvSpPr>
        <p:spPr bwMode="auto">
          <a:xfrm>
            <a:off x="225953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a:t>
            </a:r>
            <a:endParaRPr lang="en-US" altLang="zh-CN" sz="1400" dirty="0">
              <a:latin typeface="Broadway" pitchFamily="82" charset="0"/>
              <a:ea typeface="楷体" panose="02010609060101010101" pitchFamily="49" charset="-122"/>
              <a:cs typeface="经典繁仿黑" pitchFamily="49" charset="-122"/>
            </a:endParaRPr>
          </a:p>
        </p:txBody>
      </p:sp>
      <p:sp>
        <p:nvSpPr>
          <p:cNvPr id="21" name="Rectangle 21">
            <a:hlinkClick r:id="rId2" action="ppaction://hlinksldjump"/>
          </p:cNvPr>
          <p:cNvSpPr>
            <a:spLocks noChangeArrowheads="1"/>
          </p:cNvSpPr>
          <p:nvPr/>
        </p:nvSpPr>
        <p:spPr bwMode="auto">
          <a:xfrm>
            <a:off x="254468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2</a:t>
            </a:r>
            <a:endParaRPr lang="en-US" altLang="zh-CN" sz="1400" dirty="0">
              <a:latin typeface="Broadway" pitchFamily="82" charset="0"/>
              <a:ea typeface="楷体" panose="02010609060101010101" pitchFamily="49" charset="-122"/>
              <a:cs typeface="经典繁仿黑" pitchFamily="49" charset="-122"/>
            </a:endParaRPr>
          </a:p>
        </p:txBody>
      </p:sp>
      <p:sp>
        <p:nvSpPr>
          <p:cNvPr id="22" name="Rectangle 21">
            <a:hlinkClick r:id="rId3" action="ppaction://hlinksldjump"/>
          </p:cNvPr>
          <p:cNvSpPr>
            <a:spLocks noChangeArrowheads="1"/>
          </p:cNvSpPr>
          <p:nvPr/>
        </p:nvSpPr>
        <p:spPr bwMode="auto">
          <a:xfrm>
            <a:off x="282982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smtClean="0">
                <a:latin typeface="Broadway" pitchFamily="82" charset="0"/>
                <a:ea typeface="楷体" panose="02010609060101010101" pitchFamily="49" charset="-122"/>
                <a:cs typeface="经典繁仿黑" pitchFamily="49" charset="-122"/>
              </a:rPr>
              <a:t>3</a:t>
            </a:r>
            <a:endParaRPr lang="en-US" altLang="zh-CN" sz="1400" dirty="0">
              <a:latin typeface="Broadway" pitchFamily="82" charset="0"/>
              <a:ea typeface="楷体" panose="02010609060101010101" pitchFamily="49" charset="-122"/>
              <a:cs typeface="经典繁仿黑" pitchFamily="49" charset="-122"/>
            </a:endParaRPr>
          </a:p>
        </p:txBody>
      </p:sp>
      <p:sp>
        <p:nvSpPr>
          <p:cNvPr id="23" name="Rectangle 21">
            <a:hlinkClick r:id="rId4" action="ppaction://hlinksldjump"/>
          </p:cNvPr>
          <p:cNvSpPr>
            <a:spLocks noChangeArrowheads="1"/>
          </p:cNvSpPr>
          <p:nvPr/>
        </p:nvSpPr>
        <p:spPr bwMode="auto">
          <a:xfrm>
            <a:off x="311497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4</a:t>
            </a:r>
            <a:endParaRPr lang="en-US" altLang="zh-CN" sz="1400" dirty="0">
              <a:latin typeface="Broadway" pitchFamily="82" charset="0"/>
              <a:ea typeface="楷体" panose="02010609060101010101" pitchFamily="49" charset="-122"/>
              <a:cs typeface="经典繁仿黑" pitchFamily="49" charset="-122"/>
            </a:endParaRPr>
          </a:p>
        </p:txBody>
      </p:sp>
      <p:sp>
        <p:nvSpPr>
          <p:cNvPr id="24" name="Rectangle 21">
            <a:hlinkClick r:id="rId5" action="ppaction://hlinksldjump"/>
          </p:cNvPr>
          <p:cNvSpPr>
            <a:spLocks noChangeArrowheads="1"/>
          </p:cNvSpPr>
          <p:nvPr/>
        </p:nvSpPr>
        <p:spPr bwMode="auto">
          <a:xfrm>
            <a:off x="340011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5</a:t>
            </a:r>
            <a:endParaRPr lang="en-US" altLang="zh-CN" sz="1400" dirty="0">
              <a:latin typeface="Broadway" pitchFamily="82" charset="0"/>
              <a:ea typeface="楷体" panose="02010609060101010101" pitchFamily="49" charset="-122"/>
              <a:cs typeface="经典繁仿黑" pitchFamily="49" charset="-122"/>
            </a:endParaRPr>
          </a:p>
        </p:txBody>
      </p:sp>
      <p:sp>
        <p:nvSpPr>
          <p:cNvPr id="25" name="Rectangle 21">
            <a:hlinkClick r:id="rId6" action="ppaction://hlinksldjump"/>
          </p:cNvPr>
          <p:cNvSpPr>
            <a:spLocks noChangeArrowheads="1"/>
          </p:cNvSpPr>
          <p:nvPr/>
        </p:nvSpPr>
        <p:spPr bwMode="auto">
          <a:xfrm>
            <a:off x="368526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6</a:t>
            </a:r>
            <a:endParaRPr lang="en-US" altLang="zh-CN" sz="1400" dirty="0">
              <a:latin typeface="Broadway" pitchFamily="82" charset="0"/>
              <a:ea typeface="楷体" panose="02010609060101010101" pitchFamily="49" charset="-122"/>
              <a:cs typeface="经典繁仿黑" pitchFamily="49" charset="-122"/>
            </a:endParaRPr>
          </a:p>
        </p:txBody>
      </p:sp>
      <p:sp>
        <p:nvSpPr>
          <p:cNvPr id="26" name="Rectangle 21">
            <a:hlinkClick r:id="rId7" action="ppaction://hlinksldjump"/>
          </p:cNvPr>
          <p:cNvSpPr>
            <a:spLocks noChangeArrowheads="1"/>
          </p:cNvSpPr>
          <p:nvPr/>
        </p:nvSpPr>
        <p:spPr bwMode="auto">
          <a:xfrm>
            <a:off x="397040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solidFill>
                  <a:srgbClr val="0000FF"/>
                </a:solidFill>
                <a:latin typeface="Broadway" pitchFamily="82" charset="0"/>
                <a:ea typeface="楷体" panose="02010609060101010101" pitchFamily="49" charset="-122"/>
                <a:cs typeface="经典繁仿黑" pitchFamily="49" charset="-122"/>
              </a:rPr>
              <a:t>7</a:t>
            </a:r>
            <a:endParaRPr lang="en-US" altLang="zh-CN" sz="1400" dirty="0">
              <a:solidFill>
                <a:srgbClr val="0000FF"/>
              </a:solidFill>
              <a:latin typeface="Broadway" pitchFamily="82" charset="0"/>
              <a:ea typeface="楷体" panose="02010609060101010101" pitchFamily="49" charset="-122"/>
              <a:cs typeface="经典繁仿黑" pitchFamily="49" charset="-122"/>
            </a:endParaRPr>
          </a:p>
        </p:txBody>
      </p:sp>
      <p:sp>
        <p:nvSpPr>
          <p:cNvPr id="27" name="Rectangle 21">
            <a:hlinkClick r:id="rId8" action="ppaction://hlinksldjump"/>
          </p:cNvPr>
          <p:cNvSpPr>
            <a:spLocks noChangeArrowheads="1"/>
          </p:cNvSpPr>
          <p:nvPr/>
        </p:nvSpPr>
        <p:spPr bwMode="auto">
          <a:xfrm>
            <a:off x="425555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8</a:t>
            </a:r>
            <a:endParaRPr lang="en-US" altLang="zh-CN" sz="1400" dirty="0">
              <a:latin typeface="Broadway" pitchFamily="82" charset="0"/>
              <a:ea typeface="楷体" panose="02010609060101010101" pitchFamily="49" charset="-122"/>
              <a:cs typeface="经典繁仿黑" pitchFamily="49" charset="-122"/>
            </a:endParaRPr>
          </a:p>
        </p:txBody>
      </p:sp>
      <p:sp>
        <p:nvSpPr>
          <p:cNvPr id="28" name="Rectangle 21">
            <a:hlinkClick r:id="rId9" action="ppaction://hlinksldjump"/>
          </p:cNvPr>
          <p:cNvSpPr>
            <a:spLocks noChangeArrowheads="1"/>
          </p:cNvSpPr>
          <p:nvPr/>
        </p:nvSpPr>
        <p:spPr bwMode="auto">
          <a:xfrm>
            <a:off x="4540696"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9</a:t>
            </a:r>
            <a:endParaRPr lang="en-US" altLang="zh-CN" sz="1400" dirty="0">
              <a:latin typeface="Broadway" pitchFamily="82" charset="0"/>
              <a:ea typeface="楷体" panose="02010609060101010101" pitchFamily="49" charset="-122"/>
              <a:cs typeface="经典繁仿黑" pitchFamily="49" charset="-122"/>
            </a:endParaRPr>
          </a:p>
        </p:txBody>
      </p:sp>
      <p:sp>
        <p:nvSpPr>
          <p:cNvPr id="29" name="Rectangle 21">
            <a:hlinkClick r:id="rId10" action="ppaction://hlinksldjump"/>
          </p:cNvPr>
          <p:cNvSpPr>
            <a:spLocks noChangeArrowheads="1"/>
          </p:cNvSpPr>
          <p:nvPr/>
        </p:nvSpPr>
        <p:spPr bwMode="auto">
          <a:xfrm>
            <a:off x="4823395"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10</a:t>
            </a:r>
            <a:endParaRPr lang="en-US" altLang="zh-CN" sz="1400" dirty="0">
              <a:latin typeface="Broadway" pitchFamily="82" charset="0"/>
              <a:ea typeface="楷体" panose="02010609060101010101" pitchFamily="49" charset="-122"/>
              <a:cs typeface="经典繁仿黑" pitchFamily="49" charset="-122"/>
            </a:endParaRPr>
          </a:p>
        </p:txBody>
      </p:sp>
      <p:sp>
        <p:nvSpPr>
          <p:cNvPr id="30" name="Rectangle 21">
            <a:hlinkClick r:id="rId11" action="ppaction://hlinksldjump"/>
          </p:cNvPr>
          <p:cNvSpPr>
            <a:spLocks noChangeArrowheads="1"/>
          </p:cNvSpPr>
          <p:nvPr/>
        </p:nvSpPr>
        <p:spPr bwMode="auto">
          <a:xfrm>
            <a:off x="5187623"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11</a:t>
            </a:r>
            <a:endParaRPr lang="en-US" altLang="zh-CN" sz="1400" dirty="0">
              <a:latin typeface="Broadway" pitchFamily="82" charset="0"/>
              <a:ea typeface="楷体" panose="02010609060101010101" pitchFamily="49" charset="-122"/>
              <a:cs typeface="经典繁仿黑" pitchFamily="49" charset="-122"/>
            </a:endParaRPr>
          </a:p>
        </p:txBody>
      </p:sp>
      <p:sp>
        <p:nvSpPr>
          <p:cNvPr id="31" name="Rectangle 21">
            <a:hlinkClick r:id="rId12" action="ppaction://hlinksldjump"/>
          </p:cNvPr>
          <p:cNvSpPr>
            <a:spLocks noChangeArrowheads="1"/>
          </p:cNvSpPr>
          <p:nvPr/>
        </p:nvSpPr>
        <p:spPr bwMode="auto">
          <a:xfrm>
            <a:off x="5551851"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12</a:t>
            </a:r>
            <a:endParaRPr lang="en-US" altLang="zh-CN" sz="1400" dirty="0">
              <a:latin typeface="Broadway" pitchFamily="82" charset="0"/>
              <a:ea typeface="楷体" panose="02010609060101010101" pitchFamily="49" charset="-122"/>
              <a:cs typeface="经典繁仿黑" pitchFamily="49" charset="-122"/>
            </a:endParaRPr>
          </a:p>
        </p:txBody>
      </p:sp>
      <p:sp>
        <p:nvSpPr>
          <p:cNvPr id="32" name="Rectangle 21">
            <a:hlinkClick r:id="rId13" action="ppaction://hlinksldjump"/>
          </p:cNvPr>
          <p:cNvSpPr>
            <a:spLocks noChangeArrowheads="1"/>
          </p:cNvSpPr>
          <p:nvPr/>
        </p:nvSpPr>
        <p:spPr bwMode="auto">
          <a:xfrm>
            <a:off x="5916079"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13</a:t>
            </a:r>
            <a:endParaRPr lang="en-US" altLang="zh-CN" sz="1400" dirty="0">
              <a:latin typeface="Broadway" pitchFamily="82" charset="0"/>
              <a:ea typeface="楷体" panose="02010609060101010101" pitchFamily="49" charset="-122"/>
              <a:cs typeface="经典繁仿黑" pitchFamily="49" charset="-122"/>
            </a:endParaRPr>
          </a:p>
        </p:txBody>
      </p:sp>
      <p:sp>
        <p:nvSpPr>
          <p:cNvPr id="33" name="Rectangle 21">
            <a:hlinkClick r:id="rId14" action="ppaction://hlinksldjump"/>
          </p:cNvPr>
          <p:cNvSpPr>
            <a:spLocks noChangeArrowheads="1"/>
          </p:cNvSpPr>
          <p:nvPr/>
        </p:nvSpPr>
        <p:spPr bwMode="auto">
          <a:xfrm>
            <a:off x="6280307"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14</a:t>
            </a:r>
            <a:endParaRPr lang="en-US" altLang="zh-CN" sz="1400" dirty="0">
              <a:latin typeface="Broadway" pitchFamily="82" charset="0"/>
              <a:ea typeface="楷体" panose="02010609060101010101" pitchFamily="49" charset="-122"/>
              <a:cs typeface="经典繁仿黑" pitchFamily="49" charset="-122"/>
            </a:endParaRPr>
          </a:p>
        </p:txBody>
      </p:sp>
      <p:sp>
        <p:nvSpPr>
          <p:cNvPr id="18" name="Rectangle 21">
            <a:hlinkClick r:id="rId15" action="ppaction://hlinksldjump"/>
          </p:cNvPr>
          <p:cNvSpPr>
            <a:spLocks noChangeArrowheads="1"/>
          </p:cNvSpPr>
          <p:nvPr/>
        </p:nvSpPr>
        <p:spPr bwMode="auto">
          <a:xfrm>
            <a:off x="6644535"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smtClean="0">
                <a:latin typeface="Broadway" pitchFamily="82" charset="0"/>
                <a:ea typeface="楷体" panose="02010609060101010101" pitchFamily="49" charset="-122"/>
                <a:cs typeface="经典繁仿黑" pitchFamily="49" charset="-122"/>
              </a:rPr>
              <a:t>15</a:t>
            </a:r>
            <a:endParaRPr lang="en-US" altLang="zh-CN" sz="1400" dirty="0">
              <a:latin typeface="Broadway" pitchFamily="82" charset="0"/>
              <a:ea typeface="楷体" panose="02010609060101010101" pitchFamily="49" charset="-122"/>
              <a:cs typeface="经典繁仿黑" pitchFamily="49" charset="-122"/>
            </a:endParaRPr>
          </a:p>
        </p:txBody>
      </p:sp>
      <p:sp>
        <p:nvSpPr>
          <p:cNvPr id="34" name="Rectangle 21">
            <a:hlinkClick r:id="rId16" action="ppaction://hlinksldjump"/>
          </p:cNvPr>
          <p:cNvSpPr>
            <a:spLocks noChangeArrowheads="1"/>
          </p:cNvSpPr>
          <p:nvPr/>
        </p:nvSpPr>
        <p:spPr bwMode="auto">
          <a:xfrm>
            <a:off x="7008763"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16</a:t>
            </a:r>
            <a:endParaRPr lang="en-US" altLang="zh-CN" sz="1400" dirty="0">
              <a:latin typeface="Broadway" pitchFamily="82" charset="0"/>
              <a:ea typeface="楷体" panose="02010609060101010101" pitchFamily="49" charset="-122"/>
              <a:cs typeface="经典繁仿黑" pitchFamily="49" charset="-122"/>
            </a:endParaRPr>
          </a:p>
        </p:txBody>
      </p:sp>
      <p:sp>
        <p:nvSpPr>
          <p:cNvPr id="35" name="矩形 34"/>
          <p:cNvSpPr/>
          <p:nvPr/>
        </p:nvSpPr>
        <p:spPr>
          <a:xfrm>
            <a:off x="611852" y="621482"/>
            <a:ext cx="10966708" cy="4001071"/>
          </a:xfrm>
          <a:prstGeom prst="rect">
            <a:avLst/>
          </a:prstGeom>
        </p:spPr>
        <p:txBody>
          <a:bodyPr wrap="square" lIns="121898" tIns="60948" rIns="121898" bIns="60948">
            <a:spAutoFit/>
          </a:bodyPr>
          <a:lstStyle/>
          <a:p>
            <a:pPr algn="just">
              <a:lnSpc>
                <a:spcPct val="150000"/>
              </a:lnSpc>
              <a:spcAft>
                <a:spcPts val="0"/>
              </a:spcAft>
            </a:pPr>
            <a:r>
              <a:rPr lang="zh-CN" altLang="zh-CN" sz="2800" kern="1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解析　</a:t>
            </a:r>
            <a:r>
              <a:rPr lang="zh-CN" altLang="zh-CN" sz="2800" kern="100" dirty="0">
                <a:latin typeface="Times New Roman" panose="02020603050405020304" pitchFamily="18" charset="0"/>
                <a:cs typeface="Times New Roman" panose="02020603050405020304" pitchFamily="18" charset="0"/>
              </a:rPr>
              <a:t>由材料信息</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cs typeface="Times New Roman" panose="02020603050405020304" pitchFamily="18" charset="0"/>
              </a:rPr>
              <a:t>试图找到从北面到达亚洲的路线</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cs typeface="Times New Roman" panose="02020603050405020304" pitchFamily="18" charset="0"/>
              </a:rPr>
              <a:t>可知，地理大发现仍在继续，故</a:t>
            </a:r>
            <a:r>
              <a:rPr lang="en-US" altLang="zh-CN" sz="2800" kern="100" dirty="0">
                <a:latin typeface="Times New Roman" panose="02020603050405020304" pitchFamily="18" charset="0"/>
                <a:cs typeface="Courier New" panose="02070309020205020404" pitchFamily="49" charset="0"/>
              </a:rPr>
              <a:t>C</a:t>
            </a:r>
            <a:r>
              <a:rPr lang="zh-CN" altLang="zh-CN" sz="2800" kern="100" dirty="0">
                <a:latin typeface="Times New Roman" panose="02020603050405020304" pitchFamily="18" charset="0"/>
                <a:cs typeface="Times New Roman" panose="02020603050405020304" pitchFamily="18" charset="0"/>
              </a:rPr>
              <a:t>项正确</a:t>
            </a:r>
            <a:r>
              <a:rPr lang="zh-CN" altLang="zh-CN" sz="2800" kern="100" dirty="0" smtClean="0">
                <a:latin typeface="Times New Roman" panose="02020603050405020304" pitchFamily="18" charset="0"/>
                <a:cs typeface="Times New Roman" panose="02020603050405020304" pitchFamily="18" charset="0"/>
              </a:rPr>
              <a:t>；</a:t>
            </a:r>
            <a:endParaRPr lang="en-US" altLang="zh-CN" sz="2800" kern="100" dirty="0" smtClean="0">
              <a:latin typeface="Times New Roman" panose="02020603050405020304" pitchFamily="18" charset="0"/>
              <a:cs typeface="Times New Roman" panose="02020603050405020304" pitchFamily="18" charset="0"/>
            </a:endParaRPr>
          </a:p>
          <a:p>
            <a:pPr algn="just">
              <a:lnSpc>
                <a:spcPct val="150000"/>
              </a:lnSpc>
              <a:spcAft>
                <a:spcPts val="0"/>
              </a:spcAft>
            </a:pPr>
            <a:r>
              <a:rPr lang="zh-CN" altLang="zh-CN" sz="2800" kern="100" dirty="0" smtClean="0">
                <a:latin typeface="Times New Roman" panose="02020603050405020304" pitchFamily="18" charset="0"/>
                <a:cs typeface="Times New Roman" panose="02020603050405020304" pitchFamily="18" charset="0"/>
              </a:rPr>
              <a:t>商业</a:t>
            </a:r>
            <a:r>
              <a:rPr lang="zh-CN" altLang="zh-CN" sz="2800" kern="100" dirty="0">
                <a:latin typeface="Times New Roman" panose="02020603050405020304" pitchFamily="18" charset="0"/>
                <a:cs typeface="Times New Roman" panose="02020603050405020304" pitchFamily="18" charset="0"/>
              </a:rPr>
              <a:t>的成功有多方面的因素，诚实只是其中之一，故</a:t>
            </a:r>
            <a:r>
              <a:rPr lang="en-US" altLang="zh-CN" sz="2800" kern="100" dirty="0">
                <a:latin typeface="Times New Roman" panose="02020603050405020304" pitchFamily="18" charset="0"/>
                <a:cs typeface="Courier New" panose="02070309020205020404" pitchFamily="49" charset="0"/>
              </a:rPr>
              <a:t>A</a:t>
            </a:r>
            <a:r>
              <a:rPr lang="zh-CN" altLang="zh-CN" sz="2800" kern="100" dirty="0">
                <a:latin typeface="Times New Roman" panose="02020603050405020304" pitchFamily="18" charset="0"/>
                <a:cs typeface="Times New Roman" panose="02020603050405020304" pitchFamily="18" charset="0"/>
              </a:rPr>
              <a:t>项错误</a:t>
            </a:r>
            <a:r>
              <a:rPr lang="zh-CN" altLang="zh-CN" sz="2800" kern="100" dirty="0" smtClean="0">
                <a:latin typeface="Times New Roman" panose="02020603050405020304" pitchFamily="18" charset="0"/>
                <a:cs typeface="Times New Roman" panose="02020603050405020304" pitchFamily="18" charset="0"/>
              </a:rPr>
              <a:t>；</a:t>
            </a:r>
            <a:endParaRPr lang="en-US" altLang="zh-CN" sz="2800" kern="100" dirty="0" smtClean="0">
              <a:latin typeface="Times New Roman" panose="02020603050405020304" pitchFamily="18" charset="0"/>
              <a:cs typeface="Times New Roman" panose="02020603050405020304" pitchFamily="18" charset="0"/>
            </a:endParaRPr>
          </a:p>
          <a:p>
            <a:pPr algn="just">
              <a:lnSpc>
                <a:spcPct val="150000"/>
              </a:lnSpc>
              <a:spcAft>
                <a:spcPts val="0"/>
              </a:spcAft>
            </a:pPr>
            <a:r>
              <a:rPr lang="zh-CN" altLang="zh-CN" sz="2800" kern="100" dirty="0" smtClean="0">
                <a:latin typeface="Times New Roman" panose="02020603050405020304" pitchFamily="18" charset="0"/>
                <a:cs typeface="Times New Roman" panose="02020603050405020304" pitchFamily="18" charset="0"/>
              </a:rPr>
              <a:t>材料</a:t>
            </a:r>
            <a:r>
              <a:rPr lang="zh-CN" altLang="zh-CN" sz="2800" kern="100" dirty="0">
                <a:latin typeface="Times New Roman" panose="02020603050405020304" pitchFamily="18" charset="0"/>
                <a:cs typeface="Times New Roman" panose="02020603050405020304" pitchFamily="18" charset="0"/>
              </a:rPr>
              <a:t>与人性的启蒙无关，故</a:t>
            </a:r>
            <a:r>
              <a:rPr lang="en-US" altLang="zh-CN" sz="2800" kern="100" dirty="0">
                <a:latin typeface="Times New Roman" panose="02020603050405020304" pitchFamily="18" charset="0"/>
                <a:cs typeface="Courier New" panose="02070309020205020404" pitchFamily="49" charset="0"/>
              </a:rPr>
              <a:t>B</a:t>
            </a:r>
            <a:r>
              <a:rPr lang="zh-CN" altLang="zh-CN" sz="2800" kern="100" dirty="0">
                <a:latin typeface="Times New Roman" panose="02020603050405020304" pitchFamily="18" charset="0"/>
                <a:cs typeface="Times New Roman" panose="02020603050405020304" pitchFamily="18" charset="0"/>
              </a:rPr>
              <a:t>项错误</a:t>
            </a:r>
            <a:r>
              <a:rPr lang="zh-CN" altLang="zh-CN" sz="2800" kern="100" dirty="0" smtClean="0">
                <a:latin typeface="Times New Roman" panose="02020603050405020304" pitchFamily="18" charset="0"/>
                <a:cs typeface="Times New Roman" panose="02020603050405020304" pitchFamily="18" charset="0"/>
              </a:rPr>
              <a:t>；</a:t>
            </a:r>
            <a:endParaRPr lang="en-US" altLang="zh-CN" sz="2800" kern="100" dirty="0" smtClean="0">
              <a:latin typeface="Times New Roman" panose="02020603050405020304" pitchFamily="18" charset="0"/>
              <a:cs typeface="Times New Roman" panose="02020603050405020304" pitchFamily="18" charset="0"/>
            </a:endParaRPr>
          </a:p>
          <a:p>
            <a:pPr algn="just">
              <a:lnSpc>
                <a:spcPct val="150000"/>
              </a:lnSpc>
              <a:spcAft>
                <a:spcPts val="0"/>
              </a:spcAft>
            </a:pPr>
            <a:r>
              <a:rPr lang="zh-CN" altLang="zh-CN" sz="2800" kern="100" dirty="0" smtClean="0">
                <a:latin typeface="Times New Roman" panose="02020603050405020304" pitchFamily="18" charset="0"/>
                <a:cs typeface="Times New Roman" panose="02020603050405020304" pitchFamily="18" charset="0"/>
              </a:rPr>
              <a:t>材料</a:t>
            </a:r>
            <a:r>
              <a:rPr lang="zh-CN" altLang="zh-CN" sz="2800" kern="100" dirty="0">
                <a:latin typeface="Times New Roman" panose="02020603050405020304" pitchFamily="18" charset="0"/>
                <a:cs typeface="Times New Roman" panose="02020603050405020304" pitchFamily="18" charset="0"/>
              </a:rPr>
              <a:t>信息</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cs typeface="Times New Roman" panose="02020603050405020304" pitchFamily="18" charset="0"/>
              </a:rPr>
              <a:t>幸存的商人把货物完好无损地送到委托人手中</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cs typeface="Times New Roman" panose="02020603050405020304" pitchFamily="18" charset="0"/>
              </a:rPr>
              <a:t>体现不出商人的唯利是图，故</a:t>
            </a:r>
            <a:r>
              <a:rPr lang="en-US" altLang="zh-CN" sz="2800" kern="100" dirty="0">
                <a:latin typeface="Times New Roman" panose="02020603050405020304" pitchFamily="18" charset="0"/>
                <a:cs typeface="Courier New" panose="02070309020205020404" pitchFamily="49" charset="0"/>
              </a:rPr>
              <a:t>D</a:t>
            </a:r>
            <a:r>
              <a:rPr lang="zh-CN" altLang="zh-CN" sz="2800" kern="100" dirty="0">
                <a:latin typeface="Times New Roman" panose="02020603050405020304" pitchFamily="18" charset="0"/>
                <a:cs typeface="Times New Roman" panose="02020603050405020304" pitchFamily="18" charset="0"/>
              </a:rPr>
              <a:t>项错误。</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35">
                                            <p:txEl>
                                              <p:pRg st="0" end="0"/>
                                            </p:txEl>
                                          </p:spTgt>
                                        </p:tgtEl>
                                        <p:attrNameLst>
                                          <p:attrName>style.visibility</p:attrName>
                                        </p:attrNameLst>
                                      </p:cBhvr>
                                      <p:to>
                                        <p:strVal val="visible"/>
                                      </p:to>
                                    </p:set>
                                    <p:animEffect transition="in" filter="blinds(horizontal)">
                                      <p:cBhvr>
                                        <p:cTn id="7" dur="500"/>
                                        <p:tgtEl>
                                          <p:spTgt spid="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5">
                                            <p:txEl>
                                              <p:pRg st="1" end="1"/>
                                            </p:txEl>
                                          </p:spTgt>
                                        </p:tgtEl>
                                        <p:attrNameLst>
                                          <p:attrName>style.visibility</p:attrName>
                                        </p:attrNameLst>
                                      </p:cBhvr>
                                      <p:to>
                                        <p:strVal val="visible"/>
                                      </p:to>
                                    </p:set>
                                    <p:animEffect transition="in" filter="blinds(horizontal)">
                                      <p:cBhvr>
                                        <p:cTn id="12" dur="500"/>
                                        <p:tgtEl>
                                          <p:spTgt spid="3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5">
                                            <p:txEl>
                                              <p:pRg st="2" end="2"/>
                                            </p:txEl>
                                          </p:spTgt>
                                        </p:tgtEl>
                                        <p:attrNameLst>
                                          <p:attrName>style.visibility</p:attrName>
                                        </p:attrNameLst>
                                      </p:cBhvr>
                                      <p:to>
                                        <p:strVal val="visible"/>
                                      </p:to>
                                    </p:set>
                                    <p:animEffect transition="in" filter="blinds(horizontal)">
                                      <p:cBhvr>
                                        <p:cTn id="17" dur="500"/>
                                        <p:tgtEl>
                                          <p:spTgt spid="3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5">
                                            <p:txEl>
                                              <p:pRg st="3" end="3"/>
                                            </p:txEl>
                                          </p:spTgt>
                                        </p:tgtEl>
                                        <p:attrNameLst>
                                          <p:attrName>style.visibility</p:attrName>
                                        </p:attrNameLst>
                                      </p:cBhvr>
                                      <p:to>
                                        <p:strVal val="visible"/>
                                      </p:to>
                                    </p:set>
                                    <p:animEffect transition="in" filter="blinds(horizontal)">
                                      <p:cBhvr>
                                        <p:cTn id="22" dur="500"/>
                                        <p:tgtEl>
                                          <p:spTgt spid="3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77910" y="621482"/>
            <a:ext cx="11205928" cy="5219546"/>
          </a:xfrm>
          <a:prstGeom prst="rect">
            <a:avLst/>
          </a:prstGeom>
        </p:spPr>
        <p:txBody>
          <a:bodyPr wrap="square" lIns="121898" tIns="60948" rIns="121898" bIns="60948">
            <a:spAutoFit/>
          </a:bodyPr>
          <a:lstStyle/>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8.</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有英国学者认为，近代欧洲矿业和金属的各项技术发展，得益于科学者无几，但很有助于科学。但是开辟全世界的历次重要远洋航行，情形就不然了，这些是为了光荣和利益服务而有意识地最初应用天文和地理科学而获得的成果。该学者意在说明，当时欧洲</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A.</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科学和技术尚未真正的结合</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B.</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技术发展促进了科学的进步</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C.</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远航顺应了追求利益的共识</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D.</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科学发展助力远洋航行成功</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20" name="Rectangle 21">
            <a:hlinkClick r:id="rId1" action="ppaction://hlinksldjump"/>
          </p:cNvPr>
          <p:cNvSpPr>
            <a:spLocks noChangeArrowheads="1"/>
          </p:cNvSpPr>
          <p:nvPr/>
        </p:nvSpPr>
        <p:spPr bwMode="auto">
          <a:xfrm>
            <a:off x="225953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a:t>
            </a:r>
            <a:endParaRPr lang="en-US" altLang="zh-CN" sz="1400" dirty="0">
              <a:latin typeface="Broadway" pitchFamily="82" charset="0"/>
              <a:ea typeface="楷体" panose="02010609060101010101" pitchFamily="49" charset="-122"/>
              <a:cs typeface="经典繁仿黑" pitchFamily="49" charset="-122"/>
            </a:endParaRPr>
          </a:p>
        </p:txBody>
      </p:sp>
      <p:sp>
        <p:nvSpPr>
          <p:cNvPr id="21" name="Rectangle 21">
            <a:hlinkClick r:id="rId2" action="ppaction://hlinksldjump"/>
          </p:cNvPr>
          <p:cNvSpPr>
            <a:spLocks noChangeArrowheads="1"/>
          </p:cNvSpPr>
          <p:nvPr/>
        </p:nvSpPr>
        <p:spPr bwMode="auto">
          <a:xfrm>
            <a:off x="254468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2</a:t>
            </a:r>
            <a:endParaRPr lang="en-US" altLang="zh-CN" sz="1400" dirty="0">
              <a:latin typeface="Broadway" pitchFamily="82" charset="0"/>
              <a:ea typeface="楷体" panose="02010609060101010101" pitchFamily="49" charset="-122"/>
              <a:cs typeface="经典繁仿黑" pitchFamily="49" charset="-122"/>
            </a:endParaRPr>
          </a:p>
        </p:txBody>
      </p:sp>
      <p:sp>
        <p:nvSpPr>
          <p:cNvPr id="22" name="Rectangle 21">
            <a:hlinkClick r:id="rId3" action="ppaction://hlinksldjump"/>
          </p:cNvPr>
          <p:cNvSpPr>
            <a:spLocks noChangeArrowheads="1"/>
          </p:cNvSpPr>
          <p:nvPr/>
        </p:nvSpPr>
        <p:spPr bwMode="auto">
          <a:xfrm>
            <a:off x="282982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smtClean="0">
                <a:latin typeface="Broadway" pitchFamily="82" charset="0"/>
                <a:ea typeface="楷体" panose="02010609060101010101" pitchFamily="49" charset="-122"/>
                <a:cs typeface="经典繁仿黑" pitchFamily="49" charset="-122"/>
              </a:rPr>
              <a:t>3</a:t>
            </a:r>
            <a:endParaRPr lang="en-US" altLang="zh-CN" sz="1400" dirty="0">
              <a:latin typeface="Broadway" pitchFamily="82" charset="0"/>
              <a:ea typeface="楷体" panose="02010609060101010101" pitchFamily="49" charset="-122"/>
              <a:cs typeface="经典繁仿黑" pitchFamily="49" charset="-122"/>
            </a:endParaRPr>
          </a:p>
        </p:txBody>
      </p:sp>
      <p:sp>
        <p:nvSpPr>
          <p:cNvPr id="23" name="Rectangle 21">
            <a:hlinkClick r:id="rId4" action="ppaction://hlinksldjump"/>
          </p:cNvPr>
          <p:cNvSpPr>
            <a:spLocks noChangeArrowheads="1"/>
          </p:cNvSpPr>
          <p:nvPr/>
        </p:nvSpPr>
        <p:spPr bwMode="auto">
          <a:xfrm>
            <a:off x="311497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4</a:t>
            </a:r>
            <a:endParaRPr lang="en-US" altLang="zh-CN" sz="1400" dirty="0">
              <a:latin typeface="Broadway" pitchFamily="82" charset="0"/>
              <a:ea typeface="楷体" panose="02010609060101010101" pitchFamily="49" charset="-122"/>
              <a:cs typeface="经典繁仿黑" pitchFamily="49" charset="-122"/>
            </a:endParaRPr>
          </a:p>
        </p:txBody>
      </p:sp>
      <p:sp>
        <p:nvSpPr>
          <p:cNvPr id="24" name="Rectangle 21">
            <a:hlinkClick r:id="rId5" action="ppaction://hlinksldjump"/>
          </p:cNvPr>
          <p:cNvSpPr>
            <a:spLocks noChangeArrowheads="1"/>
          </p:cNvSpPr>
          <p:nvPr/>
        </p:nvSpPr>
        <p:spPr bwMode="auto">
          <a:xfrm>
            <a:off x="340011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5</a:t>
            </a:r>
            <a:endParaRPr lang="en-US" altLang="zh-CN" sz="1400" dirty="0">
              <a:latin typeface="Broadway" pitchFamily="82" charset="0"/>
              <a:ea typeface="楷体" panose="02010609060101010101" pitchFamily="49" charset="-122"/>
              <a:cs typeface="经典繁仿黑" pitchFamily="49" charset="-122"/>
            </a:endParaRPr>
          </a:p>
        </p:txBody>
      </p:sp>
      <p:sp>
        <p:nvSpPr>
          <p:cNvPr id="25" name="Rectangle 21">
            <a:hlinkClick r:id="rId6" action="ppaction://hlinksldjump"/>
          </p:cNvPr>
          <p:cNvSpPr>
            <a:spLocks noChangeArrowheads="1"/>
          </p:cNvSpPr>
          <p:nvPr/>
        </p:nvSpPr>
        <p:spPr bwMode="auto">
          <a:xfrm>
            <a:off x="368526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6</a:t>
            </a:r>
            <a:endParaRPr lang="en-US" altLang="zh-CN" sz="1400" dirty="0">
              <a:latin typeface="Broadway" pitchFamily="82" charset="0"/>
              <a:ea typeface="楷体" panose="02010609060101010101" pitchFamily="49" charset="-122"/>
              <a:cs typeface="经典繁仿黑" pitchFamily="49" charset="-122"/>
            </a:endParaRPr>
          </a:p>
        </p:txBody>
      </p:sp>
      <p:sp>
        <p:nvSpPr>
          <p:cNvPr id="26" name="Rectangle 21">
            <a:hlinkClick r:id="rId7" action="ppaction://hlinksldjump"/>
          </p:cNvPr>
          <p:cNvSpPr>
            <a:spLocks noChangeArrowheads="1"/>
          </p:cNvSpPr>
          <p:nvPr/>
        </p:nvSpPr>
        <p:spPr bwMode="auto">
          <a:xfrm>
            <a:off x="397040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7</a:t>
            </a:r>
            <a:endParaRPr lang="en-US" altLang="zh-CN" sz="1400" dirty="0">
              <a:latin typeface="Broadway" pitchFamily="82" charset="0"/>
              <a:ea typeface="楷体" panose="02010609060101010101" pitchFamily="49" charset="-122"/>
              <a:cs typeface="经典繁仿黑" pitchFamily="49" charset="-122"/>
            </a:endParaRPr>
          </a:p>
        </p:txBody>
      </p:sp>
      <p:sp>
        <p:nvSpPr>
          <p:cNvPr id="27" name="Rectangle 21">
            <a:hlinkClick r:id="rId8" action="ppaction://hlinksldjump"/>
          </p:cNvPr>
          <p:cNvSpPr>
            <a:spLocks noChangeArrowheads="1"/>
          </p:cNvSpPr>
          <p:nvPr/>
        </p:nvSpPr>
        <p:spPr bwMode="auto">
          <a:xfrm>
            <a:off x="425555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solidFill>
                  <a:srgbClr val="0000FF"/>
                </a:solidFill>
                <a:latin typeface="Broadway" pitchFamily="82" charset="0"/>
                <a:ea typeface="楷体" panose="02010609060101010101" pitchFamily="49" charset="-122"/>
                <a:cs typeface="经典繁仿黑" pitchFamily="49" charset="-122"/>
              </a:rPr>
              <a:t>8</a:t>
            </a:r>
            <a:endParaRPr lang="en-US" altLang="zh-CN" sz="1400" dirty="0">
              <a:solidFill>
                <a:srgbClr val="0000FF"/>
              </a:solidFill>
              <a:latin typeface="Broadway" pitchFamily="82" charset="0"/>
              <a:ea typeface="楷体" panose="02010609060101010101" pitchFamily="49" charset="-122"/>
              <a:cs typeface="经典繁仿黑" pitchFamily="49" charset="-122"/>
            </a:endParaRPr>
          </a:p>
        </p:txBody>
      </p:sp>
      <p:sp>
        <p:nvSpPr>
          <p:cNvPr id="28" name="Rectangle 21">
            <a:hlinkClick r:id="rId9" action="ppaction://hlinksldjump"/>
          </p:cNvPr>
          <p:cNvSpPr>
            <a:spLocks noChangeArrowheads="1"/>
          </p:cNvSpPr>
          <p:nvPr/>
        </p:nvSpPr>
        <p:spPr bwMode="auto">
          <a:xfrm>
            <a:off x="4540696"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9</a:t>
            </a:r>
            <a:endParaRPr lang="en-US" altLang="zh-CN" sz="1400" dirty="0">
              <a:latin typeface="Broadway" pitchFamily="82" charset="0"/>
              <a:ea typeface="楷体" panose="02010609060101010101" pitchFamily="49" charset="-122"/>
              <a:cs typeface="经典繁仿黑" pitchFamily="49" charset="-122"/>
            </a:endParaRPr>
          </a:p>
        </p:txBody>
      </p:sp>
      <p:sp>
        <p:nvSpPr>
          <p:cNvPr id="29" name="Rectangle 21">
            <a:hlinkClick r:id="rId10" action="ppaction://hlinksldjump"/>
          </p:cNvPr>
          <p:cNvSpPr>
            <a:spLocks noChangeArrowheads="1"/>
          </p:cNvSpPr>
          <p:nvPr/>
        </p:nvSpPr>
        <p:spPr bwMode="auto">
          <a:xfrm>
            <a:off x="4823395"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10</a:t>
            </a:r>
            <a:endParaRPr lang="en-US" altLang="zh-CN" sz="1400" dirty="0">
              <a:latin typeface="Broadway" pitchFamily="82" charset="0"/>
              <a:ea typeface="楷体" panose="02010609060101010101" pitchFamily="49" charset="-122"/>
              <a:cs typeface="经典繁仿黑" pitchFamily="49" charset="-122"/>
            </a:endParaRPr>
          </a:p>
        </p:txBody>
      </p:sp>
      <p:sp>
        <p:nvSpPr>
          <p:cNvPr id="30" name="Rectangle 21">
            <a:hlinkClick r:id="rId11" action="ppaction://hlinksldjump"/>
          </p:cNvPr>
          <p:cNvSpPr>
            <a:spLocks noChangeArrowheads="1"/>
          </p:cNvSpPr>
          <p:nvPr/>
        </p:nvSpPr>
        <p:spPr bwMode="auto">
          <a:xfrm>
            <a:off x="5187623"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11</a:t>
            </a:r>
            <a:endParaRPr lang="en-US" altLang="zh-CN" sz="1400" dirty="0">
              <a:latin typeface="Broadway" pitchFamily="82" charset="0"/>
              <a:ea typeface="楷体" panose="02010609060101010101" pitchFamily="49" charset="-122"/>
              <a:cs typeface="经典繁仿黑" pitchFamily="49" charset="-122"/>
            </a:endParaRPr>
          </a:p>
        </p:txBody>
      </p:sp>
      <p:sp>
        <p:nvSpPr>
          <p:cNvPr id="31" name="Rectangle 21">
            <a:hlinkClick r:id="rId12" action="ppaction://hlinksldjump"/>
          </p:cNvPr>
          <p:cNvSpPr>
            <a:spLocks noChangeArrowheads="1"/>
          </p:cNvSpPr>
          <p:nvPr/>
        </p:nvSpPr>
        <p:spPr bwMode="auto">
          <a:xfrm>
            <a:off x="5551851"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12</a:t>
            </a:r>
            <a:endParaRPr lang="en-US" altLang="zh-CN" sz="1400" dirty="0">
              <a:latin typeface="Broadway" pitchFamily="82" charset="0"/>
              <a:ea typeface="楷体" panose="02010609060101010101" pitchFamily="49" charset="-122"/>
              <a:cs typeface="经典繁仿黑" pitchFamily="49" charset="-122"/>
            </a:endParaRPr>
          </a:p>
        </p:txBody>
      </p:sp>
      <p:sp>
        <p:nvSpPr>
          <p:cNvPr id="32" name="Rectangle 21">
            <a:hlinkClick r:id="rId13" action="ppaction://hlinksldjump"/>
          </p:cNvPr>
          <p:cNvSpPr>
            <a:spLocks noChangeArrowheads="1"/>
          </p:cNvSpPr>
          <p:nvPr/>
        </p:nvSpPr>
        <p:spPr bwMode="auto">
          <a:xfrm>
            <a:off x="5916079"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13</a:t>
            </a:r>
            <a:endParaRPr lang="en-US" altLang="zh-CN" sz="1400" dirty="0">
              <a:latin typeface="Broadway" pitchFamily="82" charset="0"/>
              <a:ea typeface="楷体" panose="02010609060101010101" pitchFamily="49" charset="-122"/>
              <a:cs typeface="经典繁仿黑" pitchFamily="49" charset="-122"/>
            </a:endParaRPr>
          </a:p>
        </p:txBody>
      </p:sp>
      <p:sp>
        <p:nvSpPr>
          <p:cNvPr id="33" name="Rectangle 21">
            <a:hlinkClick r:id="rId14" action="ppaction://hlinksldjump"/>
          </p:cNvPr>
          <p:cNvSpPr>
            <a:spLocks noChangeArrowheads="1"/>
          </p:cNvSpPr>
          <p:nvPr/>
        </p:nvSpPr>
        <p:spPr bwMode="auto">
          <a:xfrm>
            <a:off x="6280307"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14</a:t>
            </a:r>
            <a:endParaRPr lang="en-US" altLang="zh-CN" sz="1400" dirty="0">
              <a:latin typeface="Broadway" pitchFamily="82" charset="0"/>
              <a:ea typeface="楷体" panose="02010609060101010101" pitchFamily="49" charset="-122"/>
              <a:cs typeface="经典繁仿黑" pitchFamily="49" charset="-122"/>
            </a:endParaRPr>
          </a:p>
        </p:txBody>
      </p:sp>
      <p:sp>
        <p:nvSpPr>
          <p:cNvPr id="18" name="Rectangle 21">
            <a:hlinkClick r:id="rId15" action="ppaction://hlinksldjump"/>
          </p:cNvPr>
          <p:cNvSpPr>
            <a:spLocks noChangeArrowheads="1"/>
          </p:cNvSpPr>
          <p:nvPr/>
        </p:nvSpPr>
        <p:spPr bwMode="auto">
          <a:xfrm>
            <a:off x="6644535"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smtClean="0">
                <a:latin typeface="Broadway" pitchFamily="82" charset="0"/>
                <a:ea typeface="楷体" panose="02010609060101010101" pitchFamily="49" charset="-122"/>
                <a:cs typeface="经典繁仿黑" pitchFamily="49" charset="-122"/>
              </a:rPr>
              <a:t>15</a:t>
            </a:r>
            <a:endParaRPr lang="en-US" altLang="zh-CN" sz="1400" dirty="0">
              <a:latin typeface="Broadway" pitchFamily="82" charset="0"/>
              <a:ea typeface="楷体" panose="02010609060101010101" pitchFamily="49" charset="-122"/>
              <a:cs typeface="经典繁仿黑" pitchFamily="49" charset="-122"/>
            </a:endParaRPr>
          </a:p>
        </p:txBody>
      </p:sp>
      <p:sp>
        <p:nvSpPr>
          <p:cNvPr id="34" name="Rectangle 21">
            <a:hlinkClick r:id="rId16" action="ppaction://hlinksldjump"/>
          </p:cNvPr>
          <p:cNvSpPr>
            <a:spLocks noChangeArrowheads="1"/>
          </p:cNvSpPr>
          <p:nvPr/>
        </p:nvSpPr>
        <p:spPr bwMode="auto">
          <a:xfrm>
            <a:off x="7008763"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16</a:t>
            </a:r>
            <a:endParaRPr lang="en-US" altLang="zh-CN" sz="1400" dirty="0">
              <a:latin typeface="Broadway" pitchFamily="82" charset="0"/>
              <a:ea typeface="楷体" panose="02010609060101010101" pitchFamily="49" charset="-122"/>
              <a:cs typeface="经典繁仿黑" pitchFamily="49" charset="-122"/>
            </a:endParaRPr>
          </a:p>
        </p:txBody>
      </p:sp>
      <p:sp>
        <p:nvSpPr>
          <p:cNvPr id="19" name="TextBox 4"/>
          <p:cNvSpPr txBox="1"/>
          <p:nvPr/>
        </p:nvSpPr>
        <p:spPr>
          <a:xfrm>
            <a:off x="419274" y="5158066"/>
            <a:ext cx="720000" cy="720000"/>
          </a:xfrm>
          <a:prstGeom prst="rect">
            <a:avLst/>
          </a:prstGeom>
          <a:noFill/>
        </p:spPr>
        <p:txBody>
          <a:bodyPr wrap="square" rtlCol="0">
            <a:spAutoFit/>
          </a:bodyPr>
          <a:lstStyle/>
          <a:p>
            <a:r>
              <a:rPr lang="zh-CN" altLang="en-US" sz="4500" b="1" dirty="0">
                <a:solidFill>
                  <a:srgbClr val="C00000"/>
                </a:solidFill>
                <a:latin typeface="华文细黑" pitchFamily="2" charset="-122"/>
                <a:ea typeface="华文细黑" pitchFamily="2" charset="-122"/>
              </a:rPr>
              <a:t>√</a:t>
            </a:r>
            <a:endParaRPr lang="zh-CN" altLang="en-US" sz="4500" b="1" dirty="0">
              <a:solidFill>
                <a:srgbClr val="C00000"/>
              </a:solidFill>
              <a:latin typeface="华文细黑" pitchFamily="2" charset="-122"/>
              <a:ea typeface="华文细黑"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linds(horizont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1">
            <a:hlinkClick r:id="rId1" action="ppaction://hlinksldjump"/>
          </p:cNvPr>
          <p:cNvSpPr>
            <a:spLocks noChangeArrowheads="1"/>
          </p:cNvSpPr>
          <p:nvPr/>
        </p:nvSpPr>
        <p:spPr bwMode="auto">
          <a:xfrm>
            <a:off x="225953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a:t>
            </a:r>
            <a:endParaRPr lang="en-US" altLang="zh-CN" sz="1400" dirty="0">
              <a:latin typeface="Broadway" pitchFamily="82" charset="0"/>
              <a:ea typeface="楷体" panose="02010609060101010101" pitchFamily="49" charset="-122"/>
              <a:cs typeface="经典繁仿黑" pitchFamily="49" charset="-122"/>
            </a:endParaRPr>
          </a:p>
        </p:txBody>
      </p:sp>
      <p:sp>
        <p:nvSpPr>
          <p:cNvPr id="5" name="Rectangle 21">
            <a:hlinkClick r:id="rId2" action="ppaction://hlinksldjump"/>
          </p:cNvPr>
          <p:cNvSpPr>
            <a:spLocks noChangeArrowheads="1"/>
          </p:cNvSpPr>
          <p:nvPr/>
        </p:nvSpPr>
        <p:spPr bwMode="auto">
          <a:xfrm>
            <a:off x="254468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2</a:t>
            </a:r>
            <a:endParaRPr lang="en-US" altLang="zh-CN" sz="1400" dirty="0">
              <a:latin typeface="Broadway" pitchFamily="82" charset="0"/>
              <a:ea typeface="楷体" panose="02010609060101010101" pitchFamily="49" charset="-122"/>
              <a:cs typeface="经典繁仿黑" pitchFamily="49" charset="-122"/>
            </a:endParaRPr>
          </a:p>
        </p:txBody>
      </p:sp>
      <p:sp>
        <p:nvSpPr>
          <p:cNvPr id="6" name="Rectangle 21">
            <a:hlinkClick r:id="rId3" action="ppaction://hlinksldjump"/>
          </p:cNvPr>
          <p:cNvSpPr>
            <a:spLocks noChangeArrowheads="1"/>
          </p:cNvSpPr>
          <p:nvPr/>
        </p:nvSpPr>
        <p:spPr bwMode="auto">
          <a:xfrm>
            <a:off x="282982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smtClean="0">
                <a:latin typeface="Broadway" pitchFamily="82" charset="0"/>
                <a:ea typeface="楷体" panose="02010609060101010101" pitchFamily="49" charset="-122"/>
                <a:cs typeface="经典繁仿黑" pitchFamily="49" charset="-122"/>
              </a:rPr>
              <a:t>3</a:t>
            </a:r>
            <a:endParaRPr lang="en-US" altLang="zh-CN" sz="1400" dirty="0">
              <a:latin typeface="Broadway" pitchFamily="82" charset="0"/>
              <a:ea typeface="楷体" panose="02010609060101010101" pitchFamily="49" charset="-122"/>
              <a:cs typeface="经典繁仿黑" pitchFamily="49" charset="-122"/>
            </a:endParaRPr>
          </a:p>
        </p:txBody>
      </p:sp>
      <p:sp>
        <p:nvSpPr>
          <p:cNvPr id="7" name="Rectangle 21">
            <a:hlinkClick r:id="rId4" action="ppaction://hlinksldjump"/>
          </p:cNvPr>
          <p:cNvSpPr>
            <a:spLocks noChangeArrowheads="1"/>
          </p:cNvSpPr>
          <p:nvPr/>
        </p:nvSpPr>
        <p:spPr bwMode="auto">
          <a:xfrm>
            <a:off x="311497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4</a:t>
            </a:r>
            <a:endParaRPr lang="en-US" altLang="zh-CN" sz="1400" dirty="0">
              <a:latin typeface="Broadway" pitchFamily="82" charset="0"/>
              <a:ea typeface="楷体" panose="02010609060101010101" pitchFamily="49" charset="-122"/>
              <a:cs typeface="经典繁仿黑" pitchFamily="49" charset="-122"/>
            </a:endParaRPr>
          </a:p>
        </p:txBody>
      </p:sp>
      <p:sp>
        <p:nvSpPr>
          <p:cNvPr id="8" name="Rectangle 21">
            <a:hlinkClick r:id="rId5" action="ppaction://hlinksldjump"/>
          </p:cNvPr>
          <p:cNvSpPr>
            <a:spLocks noChangeArrowheads="1"/>
          </p:cNvSpPr>
          <p:nvPr/>
        </p:nvSpPr>
        <p:spPr bwMode="auto">
          <a:xfrm>
            <a:off x="340011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5</a:t>
            </a:r>
            <a:endParaRPr lang="en-US" altLang="zh-CN" sz="1400" dirty="0">
              <a:latin typeface="Broadway" pitchFamily="82" charset="0"/>
              <a:ea typeface="楷体" panose="02010609060101010101" pitchFamily="49" charset="-122"/>
              <a:cs typeface="经典繁仿黑" pitchFamily="49" charset="-122"/>
            </a:endParaRPr>
          </a:p>
        </p:txBody>
      </p:sp>
      <p:sp>
        <p:nvSpPr>
          <p:cNvPr id="9" name="Rectangle 21">
            <a:hlinkClick r:id="rId6" action="ppaction://hlinksldjump"/>
          </p:cNvPr>
          <p:cNvSpPr>
            <a:spLocks noChangeArrowheads="1"/>
          </p:cNvSpPr>
          <p:nvPr/>
        </p:nvSpPr>
        <p:spPr bwMode="auto">
          <a:xfrm>
            <a:off x="368526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6</a:t>
            </a:r>
            <a:endParaRPr lang="en-US" altLang="zh-CN" sz="1400" dirty="0">
              <a:latin typeface="Broadway" pitchFamily="82" charset="0"/>
              <a:ea typeface="楷体" panose="02010609060101010101" pitchFamily="49" charset="-122"/>
              <a:cs typeface="经典繁仿黑" pitchFamily="49" charset="-122"/>
            </a:endParaRPr>
          </a:p>
        </p:txBody>
      </p:sp>
      <p:sp>
        <p:nvSpPr>
          <p:cNvPr id="10" name="Rectangle 21">
            <a:hlinkClick r:id="rId7" action="ppaction://hlinksldjump"/>
          </p:cNvPr>
          <p:cNvSpPr>
            <a:spLocks noChangeArrowheads="1"/>
          </p:cNvSpPr>
          <p:nvPr/>
        </p:nvSpPr>
        <p:spPr bwMode="auto">
          <a:xfrm>
            <a:off x="397040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7</a:t>
            </a:r>
            <a:endParaRPr lang="en-US" altLang="zh-CN" sz="1400" dirty="0">
              <a:latin typeface="Broadway" pitchFamily="82" charset="0"/>
              <a:ea typeface="楷体" panose="02010609060101010101" pitchFamily="49" charset="-122"/>
              <a:cs typeface="经典繁仿黑" pitchFamily="49" charset="-122"/>
            </a:endParaRPr>
          </a:p>
        </p:txBody>
      </p:sp>
      <p:sp>
        <p:nvSpPr>
          <p:cNvPr id="11" name="Rectangle 21">
            <a:hlinkClick r:id="rId8" action="ppaction://hlinksldjump"/>
          </p:cNvPr>
          <p:cNvSpPr>
            <a:spLocks noChangeArrowheads="1"/>
          </p:cNvSpPr>
          <p:nvPr/>
        </p:nvSpPr>
        <p:spPr bwMode="auto">
          <a:xfrm>
            <a:off x="425555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solidFill>
                  <a:srgbClr val="0000FF"/>
                </a:solidFill>
                <a:latin typeface="Broadway" pitchFamily="82" charset="0"/>
                <a:ea typeface="楷体" panose="02010609060101010101" pitchFamily="49" charset="-122"/>
                <a:cs typeface="经典繁仿黑" pitchFamily="49" charset="-122"/>
              </a:rPr>
              <a:t>8</a:t>
            </a:r>
            <a:endParaRPr lang="en-US" altLang="zh-CN" sz="1400" dirty="0">
              <a:solidFill>
                <a:srgbClr val="0000FF"/>
              </a:solidFill>
              <a:latin typeface="Broadway" pitchFamily="82" charset="0"/>
              <a:ea typeface="楷体" panose="02010609060101010101" pitchFamily="49" charset="-122"/>
              <a:cs typeface="经典繁仿黑" pitchFamily="49" charset="-122"/>
            </a:endParaRPr>
          </a:p>
        </p:txBody>
      </p:sp>
      <p:sp>
        <p:nvSpPr>
          <p:cNvPr id="12" name="Rectangle 21">
            <a:hlinkClick r:id="rId9" action="ppaction://hlinksldjump"/>
          </p:cNvPr>
          <p:cNvSpPr>
            <a:spLocks noChangeArrowheads="1"/>
          </p:cNvSpPr>
          <p:nvPr/>
        </p:nvSpPr>
        <p:spPr bwMode="auto">
          <a:xfrm>
            <a:off x="4540696"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9</a:t>
            </a:r>
            <a:endParaRPr lang="en-US" altLang="zh-CN" sz="1400" dirty="0">
              <a:latin typeface="Broadway" pitchFamily="82" charset="0"/>
              <a:ea typeface="楷体" panose="02010609060101010101" pitchFamily="49" charset="-122"/>
              <a:cs typeface="经典繁仿黑" pitchFamily="49" charset="-122"/>
            </a:endParaRPr>
          </a:p>
        </p:txBody>
      </p:sp>
      <p:sp>
        <p:nvSpPr>
          <p:cNvPr id="13" name="Rectangle 21">
            <a:hlinkClick r:id="rId10" action="ppaction://hlinksldjump"/>
          </p:cNvPr>
          <p:cNvSpPr>
            <a:spLocks noChangeArrowheads="1"/>
          </p:cNvSpPr>
          <p:nvPr/>
        </p:nvSpPr>
        <p:spPr bwMode="auto">
          <a:xfrm>
            <a:off x="4823395"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10</a:t>
            </a:r>
            <a:endParaRPr lang="en-US" altLang="zh-CN" sz="1400" dirty="0">
              <a:latin typeface="Broadway" pitchFamily="82" charset="0"/>
              <a:ea typeface="楷体" panose="02010609060101010101" pitchFamily="49" charset="-122"/>
              <a:cs typeface="经典繁仿黑" pitchFamily="49" charset="-122"/>
            </a:endParaRPr>
          </a:p>
        </p:txBody>
      </p:sp>
      <p:sp>
        <p:nvSpPr>
          <p:cNvPr id="14" name="Rectangle 21">
            <a:hlinkClick r:id="rId11" action="ppaction://hlinksldjump"/>
          </p:cNvPr>
          <p:cNvSpPr>
            <a:spLocks noChangeArrowheads="1"/>
          </p:cNvSpPr>
          <p:nvPr/>
        </p:nvSpPr>
        <p:spPr bwMode="auto">
          <a:xfrm>
            <a:off x="5187623"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11</a:t>
            </a:r>
            <a:endParaRPr lang="en-US" altLang="zh-CN" sz="1400" dirty="0">
              <a:latin typeface="Broadway" pitchFamily="82" charset="0"/>
              <a:ea typeface="楷体" panose="02010609060101010101" pitchFamily="49" charset="-122"/>
              <a:cs typeface="经典繁仿黑" pitchFamily="49" charset="-122"/>
            </a:endParaRPr>
          </a:p>
        </p:txBody>
      </p:sp>
      <p:sp>
        <p:nvSpPr>
          <p:cNvPr id="16" name="Rectangle 21">
            <a:hlinkClick r:id="rId12" action="ppaction://hlinksldjump"/>
          </p:cNvPr>
          <p:cNvSpPr>
            <a:spLocks noChangeArrowheads="1"/>
          </p:cNvSpPr>
          <p:nvPr/>
        </p:nvSpPr>
        <p:spPr bwMode="auto">
          <a:xfrm>
            <a:off x="5551851"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12</a:t>
            </a:r>
            <a:endParaRPr lang="en-US" altLang="zh-CN" sz="1400" dirty="0">
              <a:latin typeface="Broadway" pitchFamily="82" charset="0"/>
              <a:ea typeface="楷体" panose="02010609060101010101" pitchFamily="49" charset="-122"/>
              <a:cs typeface="经典繁仿黑" pitchFamily="49" charset="-122"/>
            </a:endParaRPr>
          </a:p>
        </p:txBody>
      </p:sp>
      <p:sp>
        <p:nvSpPr>
          <p:cNvPr id="17" name="Rectangle 21">
            <a:hlinkClick r:id="rId13" action="ppaction://hlinksldjump"/>
          </p:cNvPr>
          <p:cNvSpPr>
            <a:spLocks noChangeArrowheads="1"/>
          </p:cNvSpPr>
          <p:nvPr/>
        </p:nvSpPr>
        <p:spPr bwMode="auto">
          <a:xfrm>
            <a:off x="5916079"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13</a:t>
            </a:r>
            <a:endParaRPr lang="en-US" altLang="zh-CN" sz="1400" dirty="0">
              <a:latin typeface="Broadway" pitchFamily="82" charset="0"/>
              <a:ea typeface="楷体" panose="02010609060101010101" pitchFamily="49" charset="-122"/>
              <a:cs typeface="经典繁仿黑" pitchFamily="49" charset="-122"/>
            </a:endParaRPr>
          </a:p>
        </p:txBody>
      </p:sp>
      <p:sp>
        <p:nvSpPr>
          <p:cNvPr id="18" name="Rectangle 21">
            <a:hlinkClick r:id="rId14" action="ppaction://hlinksldjump"/>
          </p:cNvPr>
          <p:cNvSpPr>
            <a:spLocks noChangeArrowheads="1"/>
          </p:cNvSpPr>
          <p:nvPr/>
        </p:nvSpPr>
        <p:spPr bwMode="auto">
          <a:xfrm>
            <a:off x="6280307"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14</a:t>
            </a:r>
            <a:endParaRPr lang="en-US" altLang="zh-CN" sz="1400" dirty="0">
              <a:latin typeface="Broadway" pitchFamily="82" charset="0"/>
              <a:ea typeface="楷体" panose="02010609060101010101" pitchFamily="49" charset="-122"/>
              <a:cs typeface="经典繁仿黑" pitchFamily="49" charset="-122"/>
            </a:endParaRPr>
          </a:p>
        </p:txBody>
      </p:sp>
      <p:sp>
        <p:nvSpPr>
          <p:cNvPr id="19" name="Rectangle 21">
            <a:hlinkClick r:id="rId15" action="ppaction://hlinksldjump"/>
          </p:cNvPr>
          <p:cNvSpPr>
            <a:spLocks noChangeArrowheads="1"/>
          </p:cNvSpPr>
          <p:nvPr/>
        </p:nvSpPr>
        <p:spPr bwMode="auto">
          <a:xfrm>
            <a:off x="6644535"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smtClean="0">
                <a:latin typeface="Broadway" pitchFamily="82" charset="0"/>
                <a:ea typeface="楷体" panose="02010609060101010101" pitchFamily="49" charset="-122"/>
                <a:cs typeface="经典繁仿黑" pitchFamily="49" charset="-122"/>
              </a:rPr>
              <a:t>15</a:t>
            </a:r>
            <a:endParaRPr lang="en-US" altLang="zh-CN" sz="1400" dirty="0">
              <a:latin typeface="Broadway" pitchFamily="82" charset="0"/>
              <a:ea typeface="楷体" panose="02010609060101010101" pitchFamily="49" charset="-122"/>
              <a:cs typeface="经典繁仿黑" pitchFamily="49" charset="-122"/>
            </a:endParaRPr>
          </a:p>
        </p:txBody>
      </p:sp>
      <p:sp>
        <p:nvSpPr>
          <p:cNvPr id="20" name="Rectangle 21">
            <a:hlinkClick r:id="rId16" action="ppaction://hlinksldjump"/>
          </p:cNvPr>
          <p:cNvSpPr>
            <a:spLocks noChangeArrowheads="1"/>
          </p:cNvSpPr>
          <p:nvPr/>
        </p:nvSpPr>
        <p:spPr bwMode="auto">
          <a:xfrm>
            <a:off x="7008763"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16</a:t>
            </a:r>
            <a:endParaRPr lang="en-US" altLang="zh-CN" sz="1400" dirty="0">
              <a:latin typeface="Broadway" pitchFamily="82" charset="0"/>
              <a:ea typeface="楷体" panose="02010609060101010101" pitchFamily="49" charset="-122"/>
              <a:cs typeface="经典繁仿黑" pitchFamily="49" charset="-122"/>
            </a:endParaRPr>
          </a:p>
        </p:txBody>
      </p:sp>
      <p:sp>
        <p:nvSpPr>
          <p:cNvPr id="22" name="矩形 21"/>
          <p:cNvSpPr/>
          <p:nvPr/>
        </p:nvSpPr>
        <p:spPr>
          <a:xfrm>
            <a:off x="501636" y="1053530"/>
            <a:ext cx="11138185" cy="2626592"/>
          </a:xfrm>
          <a:prstGeom prst="rect">
            <a:avLst/>
          </a:prstGeom>
        </p:spPr>
        <p:txBody>
          <a:bodyPr wrap="square" lIns="121898" tIns="60948" rIns="121898" bIns="60948">
            <a:spAutoFit/>
          </a:bodyPr>
          <a:lstStyle/>
          <a:p>
            <a:pPr algn="just">
              <a:lnSpc>
                <a:spcPct val="150000"/>
              </a:lnSpc>
              <a:spcAft>
                <a:spcPts val="0"/>
              </a:spcAft>
            </a:pPr>
            <a:r>
              <a:rPr lang="zh-CN" altLang="zh-CN" sz="2800" kern="1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解析　</a:t>
            </a:r>
            <a:r>
              <a:rPr lang="zh-CN" altLang="zh-CN" sz="2800" kern="100" dirty="0">
                <a:latin typeface="Times New Roman" panose="02020603050405020304" pitchFamily="18" charset="0"/>
                <a:cs typeface="Times New Roman" panose="02020603050405020304" pitchFamily="18" charset="0"/>
              </a:rPr>
              <a:t>根据材料</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cs typeface="Times New Roman" panose="02020603050405020304" pitchFamily="18" charset="0"/>
              </a:rPr>
              <a:t>但是开辟全世界的历次重要远洋航行，情形就不然了，这些是为了光荣和利益服务而有意识地最初应用天文和地理科学而获得的成果</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cs typeface="Times New Roman" panose="02020603050405020304" pitchFamily="18" charset="0"/>
              </a:rPr>
              <a:t>可知该学者意在说明，当时欧洲科学发展助力远洋航行成功，故选</a:t>
            </a:r>
            <a:r>
              <a:rPr lang="en-US" altLang="zh-CN" sz="2800" kern="100" dirty="0">
                <a:latin typeface="Times New Roman" panose="02020603050405020304" pitchFamily="18" charset="0"/>
                <a:cs typeface="Courier New" panose="02070309020205020404" pitchFamily="49" charset="0"/>
              </a:rPr>
              <a:t>D</a:t>
            </a:r>
            <a:r>
              <a:rPr lang="zh-CN" altLang="zh-CN" sz="2800" kern="100" dirty="0">
                <a:latin typeface="Times New Roman" panose="02020603050405020304" pitchFamily="18" charset="0"/>
                <a:cs typeface="Times New Roman" panose="02020603050405020304" pitchFamily="18" charset="0"/>
              </a:rPr>
              <a:t>项。</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blinds(horizontal)">
                                      <p:cBhvr>
                                        <p:cTn id="7"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01637" y="549474"/>
            <a:ext cx="11187139" cy="5219546"/>
          </a:xfrm>
          <a:prstGeom prst="rect">
            <a:avLst/>
          </a:prstGeom>
        </p:spPr>
        <p:txBody>
          <a:bodyPr wrap="square" lIns="121898" tIns="60948" rIns="121898" bIns="60948">
            <a:spAutoFit/>
          </a:bodyPr>
          <a:lstStyle/>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9.</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斯塔夫里阿诺斯在《全球通史》中说道：</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地理大发现和海外地区的开辟促进了新的植物、新的动物、新的恒星甚至新的人们和新的人类社会相继被发现，所有这些都向传统的思想和设想提出了挑战。</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由此可见</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A.</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人文主义思想已成为思想界的主流</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B.</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近代科学推动了殖民扩张</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C.</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新航路开辟拓宽了人类的研究领域</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D.</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远航探险促进了经济发展</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21" name="Rectangle 21">
            <a:hlinkClick r:id="rId1" action="ppaction://hlinksldjump"/>
          </p:cNvPr>
          <p:cNvSpPr>
            <a:spLocks noChangeArrowheads="1"/>
          </p:cNvSpPr>
          <p:nvPr/>
        </p:nvSpPr>
        <p:spPr bwMode="auto">
          <a:xfrm>
            <a:off x="225953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a:t>
            </a:r>
            <a:endParaRPr lang="en-US" altLang="zh-CN" sz="1400" dirty="0">
              <a:latin typeface="Broadway" pitchFamily="82" charset="0"/>
              <a:ea typeface="楷体" panose="02010609060101010101" pitchFamily="49" charset="-122"/>
              <a:cs typeface="经典繁仿黑" pitchFamily="49" charset="-122"/>
            </a:endParaRPr>
          </a:p>
        </p:txBody>
      </p:sp>
      <p:sp>
        <p:nvSpPr>
          <p:cNvPr id="22" name="Rectangle 21">
            <a:hlinkClick r:id="rId2" action="ppaction://hlinksldjump"/>
          </p:cNvPr>
          <p:cNvSpPr>
            <a:spLocks noChangeArrowheads="1"/>
          </p:cNvSpPr>
          <p:nvPr/>
        </p:nvSpPr>
        <p:spPr bwMode="auto">
          <a:xfrm>
            <a:off x="254468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2</a:t>
            </a:r>
            <a:endParaRPr lang="en-US" altLang="zh-CN" sz="1400" dirty="0">
              <a:latin typeface="Broadway" pitchFamily="82" charset="0"/>
              <a:ea typeface="楷体" panose="02010609060101010101" pitchFamily="49" charset="-122"/>
              <a:cs typeface="经典繁仿黑" pitchFamily="49" charset="-122"/>
            </a:endParaRPr>
          </a:p>
        </p:txBody>
      </p:sp>
      <p:sp>
        <p:nvSpPr>
          <p:cNvPr id="23" name="Rectangle 21">
            <a:hlinkClick r:id="rId3" action="ppaction://hlinksldjump"/>
          </p:cNvPr>
          <p:cNvSpPr>
            <a:spLocks noChangeArrowheads="1"/>
          </p:cNvSpPr>
          <p:nvPr/>
        </p:nvSpPr>
        <p:spPr bwMode="auto">
          <a:xfrm>
            <a:off x="282982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smtClean="0">
                <a:latin typeface="Broadway" pitchFamily="82" charset="0"/>
                <a:ea typeface="楷体" panose="02010609060101010101" pitchFamily="49" charset="-122"/>
                <a:cs typeface="经典繁仿黑" pitchFamily="49" charset="-122"/>
              </a:rPr>
              <a:t>3</a:t>
            </a:r>
            <a:endParaRPr lang="en-US" altLang="zh-CN" sz="1400" dirty="0">
              <a:latin typeface="Broadway" pitchFamily="82" charset="0"/>
              <a:ea typeface="楷体" panose="02010609060101010101" pitchFamily="49" charset="-122"/>
              <a:cs typeface="经典繁仿黑" pitchFamily="49" charset="-122"/>
            </a:endParaRPr>
          </a:p>
        </p:txBody>
      </p:sp>
      <p:sp>
        <p:nvSpPr>
          <p:cNvPr id="24" name="Rectangle 21">
            <a:hlinkClick r:id="rId4" action="ppaction://hlinksldjump"/>
          </p:cNvPr>
          <p:cNvSpPr>
            <a:spLocks noChangeArrowheads="1"/>
          </p:cNvSpPr>
          <p:nvPr/>
        </p:nvSpPr>
        <p:spPr bwMode="auto">
          <a:xfrm>
            <a:off x="311497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4</a:t>
            </a:r>
            <a:endParaRPr lang="en-US" altLang="zh-CN" sz="1400" dirty="0">
              <a:latin typeface="Broadway" pitchFamily="82" charset="0"/>
              <a:ea typeface="楷体" panose="02010609060101010101" pitchFamily="49" charset="-122"/>
              <a:cs typeface="经典繁仿黑" pitchFamily="49" charset="-122"/>
            </a:endParaRPr>
          </a:p>
        </p:txBody>
      </p:sp>
      <p:sp>
        <p:nvSpPr>
          <p:cNvPr id="25" name="Rectangle 21">
            <a:hlinkClick r:id="rId5" action="ppaction://hlinksldjump"/>
          </p:cNvPr>
          <p:cNvSpPr>
            <a:spLocks noChangeArrowheads="1"/>
          </p:cNvSpPr>
          <p:nvPr/>
        </p:nvSpPr>
        <p:spPr bwMode="auto">
          <a:xfrm>
            <a:off x="340011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5</a:t>
            </a:r>
            <a:endParaRPr lang="en-US" altLang="zh-CN" sz="1400" dirty="0">
              <a:latin typeface="Broadway" pitchFamily="82" charset="0"/>
              <a:ea typeface="楷体" panose="02010609060101010101" pitchFamily="49" charset="-122"/>
              <a:cs typeface="经典繁仿黑" pitchFamily="49" charset="-122"/>
            </a:endParaRPr>
          </a:p>
        </p:txBody>
      </p:sp>
      <p:sp>
        <p:nvSpPr>
          <p:cNvPr id="26" name="Rectangle 21">
            <a:hlinkClick r:id="rId6" action="ppaction://hlinksldjump"/>
          </p:cNvPr>
          <p:cNvSpPr>
            <a:spLocks noChangeArrowheads="1"/>
          </p:cNvSpPr>
          <p:nvPr/>
        </p:nvSpPr>
        <p:spPr bwMode="auto">
          <a:xfrm>
            <a:off x="368526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6</a:t>
            </a:r>
            <a:endParaRPr lang="en-US" altLang="zh-CN" sz="1400" dirty="0">
              <a:latin typeface="Broadway" pitchFamily="82" charset="0"/>
              <a:ea typeface="楷体" panose="02010609060101010101" pitchFamily="49" charset="-122"/>
              <a:cs typeface="经典繁仿黑" pitchFamily="49" charset="-122"/>
            </a:endParaRPr>
          </a:p>
        </p:txBody>
      </p:sp>
      <p:sp>
        <p:nvSpPr>
          <p:cNvPr id="27" name="Rectangle 21">
            <a:hlinkClick r:id="rId7" action="ppaction://hlinksldjump"/>
          </p:cNvPr>
          <p:cNvSpPr>
            <a:spLocks noChangeArrowheads="1"/>
          </p:cNvSpPr>
          <p:nvPr/>
        </p:nvSpPr>
        <p:spPr bwMode="auto">
          <a:xfrm>
            <a:off x="397040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7</a:t>
            </a:r>
            <a:endParaRPr lang="en-US" altLang="zh-CN" sz="1400" dirty="0">
              <a:latin typeface="Broadway" pitchFamily="82" charset="0"/>
              <a:ea typeface="楷体" panose="02010609060101010101" pitchFamily="49" charset="-122"/>
              <a:cs typeface="经典繁仿黑" pitchFamily="49" charset="-122"/>
            </a:endParaRPr>
          </a:p>
        </p:txBody>
      </p:sp>
      <p:sp>
        <p:nvSpPr>
          <p:cNvPr id="28" name="Rectangle 21">
            <a:hlinkClick r:id="rId8" action="ppaction://hlinksldjump"/>
          </p:cNvPr>
          <p:cNvSpPr>
            <a:spLocks noChangeArrowheads="1"/>
          </p:cNvSpPr>
          <p:nvPr/>
        </p:nvSpPr>
        <p:spPr bwMode="auto">
          <a:xfrm>
            <a:off x="425555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8</a:t>
            </a:r>
            <a:endParaRPr lang="en-US" altLang="zh-CN" sz="1400" dirty="0">
              <a:latin typeface="Broadway" pitchFamily="82" charset="0"/>
              <a:ea typeface="楷体" panose="02010609060101010101" pitchFamily="49" charset="-122"/>
              <a:cs typeface="经典繁仿黑" pitchFamily="49" charset="-122"/>
            </a:endParaRPr>
          </a:p>
        </p:txBody>
      </p:sp>
      <p:sp>
        <p:nvSpPr>
          <p:cNvPr id="29" name="Rectangle 21">
            <a:hlinkClick r:id="rId9" action="ppaction://hlinksldjump"/>
          </p:cNvPr>
          <p:cNvSpPr>
            <a:spLocks noChangeArrowheads="1"/>
          </p:cNvSpPr>
          <p:nvPr/>
        </p:nvSpPr>
        <p:spPr bwMode="auto">
          <a:xfrm>
            <a:off x="4540696"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solidFill>
                  <a:srgbClr val="0000FF"/>
                </a:solidFill>
                <a:latin typeface="Broadway" pitchFamily="82" charset="0"/>
                <a:ea typeface="楷体" panose="02010609060101010101" pitchFamily="49" charset="-122"/>
                <a:cs typeface="经典繁仿黑" pitchFamily="49" charset="-122"/>
              </a:rPr>
              <a:t>9</a:t>
            </a:r>
            <a:endParaRPr lang="en-US" altLang="zh-CN" sz="1400" dirty="0">
              <a:solidFill>
                <a:srgbClr val="0000FF"/>
              </a:solidFill>
              <a:latin typeface="Broadway" pitchFamily="82" charset="0"/>
              <a:ea typeface="楷体" panose="02010609060101010101" pitchFamily="49" charset="-122"/>
              <a:cs typeface="经典繁仿黑" pitchFamily="49" charset="-122"/>
            </a:endParaRPr>
          </a:p>
        </p:txBody>
      </p:sp>
      <p:sp>
        <p:nvSpPr>
          <p:cNvPr id="30" name="Rectangle 21">
            <a:hlinkClick r:id="rId10" action="ppaction://hlinksldjump"/>
          </p:cNvPr>
          <p:cNvSpPr>
            <a:spLocks noChangeArrowheads="1"/>
          </p:cNvSpPr>
          <p:nvPr/>
        </p:nvSpPr>
        <p:spPr bwMode="auto">
          <a:xfrm>
            <a:off x="4823395"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10</a:t>
            </a:r>
            <a:endParaRPr lang="en-US" altLang="zh-CN" sz="1400" dirty="0">
              <a:latin typeface="Broadway" pitchFamily="82" charset="0"/>
              <a:ea typeface="楷体" panose="02010609060101010101" pitchFamily="49" charset="-122"/>
              <a:cs typeface="经典繁仿黑" pitchFamily="49" charset="-122"/>
            </a:endParaRPr>
          </a:p>
        </p:txBody>
      </p:sp>
      <p:sp>
        <p:nvSpPr>
          <p:cNvPr id="31" name="Rectangle 21">
            <a:hlinkClick r:id="rId11" action="ppaction://hlinksldjump"/>
          </p:cNvPr>
          <p:cNvSpPr>
            <a:spLocks noChangeArrowheads="1"/>
          </p:cNvSpPr>
          <p:nvPr/>
        </p:nvSpPr>
        <p:spPr bwMode="auto">
          <a:xfrm>
            <a:off x="5187623"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11</a:t>
            </a:r>
            <a:endParaRPr lang="en-US" altLang="zh-CN" sz="1400" dirty="0">
              <a:latin typeface="Broadway" pitchFamily="82" charset="0"/>
              <a:ea typeface="楷体" panose="02010609060101010101" pitchFamily="49" charset="-122"/>
              <a:cs typeface="经典繁仿黑" pitchFamily="49" charset="-122"/>
            </a:endParaRPr>
          </a:p>
        </p:txBody>
      </p:sp>
      <p:sp>
        <p:nvSpPr>
          <p:cNvPr id="32" name="Rectangle 21">
            <a:hlinkClick r:id="rId12" action="ppaction://hlinksldjump"/>
          </p:cNvPr>
          <p:cNvSpPr>
            <a:spLocks noChangeArrowheads="1"/>
          </p:cNvSpPr>
          <p:nvPr/>
        </p:nvSpPr>
        <p:spPr bwMode="auto">
          <a:xfrm>
            <a:off x="5551851"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12</a:t>
            </a:r>
            <a:endParaRPr lang="en-US" altLang="zh-CN" sz="1400" dirty="0">
              <a:latin typeface="Broadway" pitchFamily="82" charset="0"/>
              <a:ea typeface="楷体" panose="02010609060101010101" pitchFamily="49" charset="-122"/>
              <a:cs typeface="经典繁仿黑" pitchFamily="49" charset="-122"/>
            </a:endParaRPr>
          </a:p>
        </p:txBody>
      </p:sp>
      <p:sp>
        <p:nvSpPr>
          <p:cNvPr id="33" name="Rectangle 21">
            <a:hlinkClick r:id="rId13" action="ppaction://hlinksldjump"/>
          </p:cNvPr>
          <p:cNvSpPr>
            <a:spLocks noChangeArrowheads="1"/>
          </p:cNvSpPr>
          <p:nvPr/>
        </p:nvSpPr>
        <p:spPr bwMode="auto">
          <a:xfrm>
            <a:off x="5916079"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13</a:t>
            </a:r>
            <a:endParaRPr lang="en-US" altLang="zh-CN" sz="1400" dirty="0">
              <a:latin typeface="Broadway" pitchFamily="82" charset="0"/>
              <a:ea typeface="楷体" panose="02010609060101010101" pitchFamily="49" charset="-122"/>
              <a:cs typeface="经典繁仿黑" pitchFamily="49" charset="-122"/>
            </a:endParaRPr>
          </a:p>
        </p:txBody>
      </p:sp>
      <p:sp>
        <p:nvSpPr>
          <p:cNvPr id="34" name="Rectangle 21">
            <a:hlinkClick r:id="rId14" action="ppaction://hlinksldjump"/>
          </p:cNvPr>
          <p:cNvSpPr>
            <a:spLocks noChangeArrowheads="1"/>
          </p:cNvSpPr>
          <p:nvPr/>
        </p:nvSpPr>
        <p:spPr bwMode="auto">
          <a:xfrm>
            <a:off x="6280307"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14</a:t>
            </a:r>
            <a:endParaRPr lang="en-US" altLang="zh-CN" sz="1400" dirty="0">
              <a:latin typeface="Broadway" pitchFamily="82" charset="0"/>
              <a:ea typeface="楷体" panose="02010609060101010101" pitchFamily="49" charset="-122"/>
              <a:cs typeface="经典繁仿黑" pitchFamily="49" charset="-122"/>
            </a:endParaRPr>
          </a:p>
        </p:txBody>
      </p:sp>
      <p:sp>
        <p:nvSpPr>
          <p:cNvPr id="19" name="Rectangle 21">
            <a:hlinkClick r:id="rId15" action="ppaction://hlinksldjump"/>
          </p:cNvPr>
          <p:cNvSpPr>
            <a:spLocks noChangeArrowheads="1"/>
          </p:cNvSpPr>
          <p:nvPr/>
        </p:nvSpPr>
        <p:spPr bwMode="auto">
          <a:xfrm>
            <a:off x="6644535"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smtClean="0">
                <a:latin typeface="Broadway" pitchFamily="82" charset="0"/>
                <a:ea typeface="楷体" panose="02010609060101010101" pitchFamily="49" charset="-122"/>
                <a:cs typeface="经典繁仿黑" pitchFamily="49" charset="-122"/>
              </a:rPr>
              <a:t>15</a:t>
            </a:r>
            <a:endParaRPr lang="en-US" altLang="zh-CN" sz="1400" dirty="0">
              <a:latin typeface="Broadway" pitchFamily="82" charset="0"/>
              <a:ea typeface="楷体" panose="02010609060101010101" pitchFamily="49" charset="-122"/>
              <a:cs typeface="经典繁仿黑" pitchFamily="49" charset="-122"/>
            </a:endParaRPr>
          </a:p>
        </p:txBody>
      </p:sp>
      <p:sp>
        <p:nvSpPr>
          <p:cNvPr id="35" name="Rectangle 21">
            <a:hlinkClick r:id="rId16" action="ppaction://hlinksldjump"/>
          </p:cNvPr>
          <p:cNvSpPr>
            <a:spLocks noChangeArrowheads="1"/>
          </p:cNvSpPr>
          <p:nvPr/>
        </p:nvSpPr>
        <p:spPr bwMode="auto">
          <a:xfrm>
            <a:off x="7008763"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16</a:t>
            </a:r>
            <a:endParaRPr lang="en-US" altLang="zh-CN" sz="1400" dirty="0">
              <a:latin typeface="Broadway" pitchFamily="82" charset="0"/>
              <a:ea typeface="楷体" panose="02010609060101010101" pitchFamily="49" charset="-122"/>
              <a:cs typeface="经典繁仿黑" pitchFamily="49" charset="-122"/>
            </a:endParaRPr>
          </a:p>
        </p:txBody>
      </p:sp>
      <p:sp>
        <p:nvSpPr>
          <p:cNvPr id="20" name="TextBox 4"/>
          <p:cNvSpPr txBox="1"/>
          <p:nvPr/>
        </p:nvSpPr>
        <p:spPr>
          <a:xfrm>
            <a:off x="381254" y="4445164"/>
            <a:ext cx="720000" cy="784830"/>
          </a:xfrm>
          <a:prstGeom prst="rect">
            <a:avLst/>
          </a:prstGeom>
          <a:noFill/>
        </p:spPr>
        <p:txBody>
          <a:bodyPr wrap="square" rtlCol="0">
            <a:spAutoFit/>
          </a:bodyPr>
          <a:lstStyle/>
          <a:p>
            <a:r>
              <a:rPr lang="zh-CN" altLang="en-US" sz="4500" b="1" dirty="0" smtClean="0">
                <a:solidFill>
                  <a:srgbClr val="C00000"/>
                </a:solidFill>
                <a:latin typeface="华文细黑" pitchFamily="2" charset="-122"/>
                <a:ea typeface="华文细黑" pitchFamily="2" charset="-122"/>
              </a:rPr>
              <a:t>√</a:t>
            </a:r>
            <a:endParaRPr lang="zh-CN" altLang="en-US" sz="4500" b="1" dirty="0">
              <a:solidFill>
                <a:srgbClr val="C00000"/>
              </a:solidFill>
              <a:latin typeface="华文细黑" pitchFamily="2" charset="-122"/>
              <a:ea typeface="华文细黑"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1">
            <a:hlinkClick r:id="rId1" action="ppaction://hlinksldjump"/>
          </p:cNvPr>
          <p:cNvSpPr>
            <a:spLocks noChangeArrowheads="1"/>
          </p:cNvSpPr>
          <p:nvPr/>
        </p:nvSpPr>
        <p:spPr bwMode="auto">
          <a:xfrm>
            <a:off x="225953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a:t>
            </a:r>
            <a:endParaRPr lang="en-US" altLang="zh-CN" sz="1400" dirty="0">
              <a:latin typeface="Broadway" pitchFamily="82" charset="0"/>
              <a:ea typeface="楷体" panose="02010609060101010101" pitchFamily="49" charset="-122"/>
              <a:cs typeface="经典繁仿黑" pitchFamily="49" charset="-122"/>
            </a:endParaRPr>
          </a:p>
        </p:txBody>
      </p:sp>
      <p:sp>
        <p:nvSpPr>
          <p:cNvPr id="22" name="Rectangle 21">
            <a:hlinkClick r:id="rId2" action="ppaction://hlinksldjump"/>
          </p:cNvPr>
          <p:cNvSpPr>
            <a:spLocks noChangeArrowheads="1"/>
          </p:cNvSpPr>
          <p:nvPr/>
        </p:nvSpPr>
        <p:spPr bwMode="auto">
          <a:xfrm>
            <a:off x="254468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2</a:t>
            </a:r>
            <a:endParaRPr lang="en-US" altLang="zh-CN" sz="1400" dirty="0">
              <a:latin typeface="Broadway" pitchFamily="82" charset="0"/>
              <a:ea typeface="楷体" panose="02010609060101010101" pitchFamily="49" charset="-122"/>
              <a:cs typeface="经典繁仿黑" pitchFamily="49" charset="-122"/>
            </a:endParaRPr>
          </a:p>
        </p:txBody>
      </p:sp>
      <p:sp>
        <p:nvSpPr>
          <p:cNvPr id="23" name="Rectangle 21">
            <a:hlinkClick r:id="rId3" action="ppaction://hlinksldjump"/>
          </p:cNvPr>
          <p:cNvSpPr>
            <a:spLocks noChangeArrowheads="1"/>
          </p:cNvSpPr>
          <p:nvPr/>
        </p:nvSpPr>
        <p:spPr bwMode="auto">
          <a:xfrm>
            <a:off x="282982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smtClean="0">
                <a:latin typeface="Broadway" pitchFamily="82" charset="0"/>
                <a:ea typeface="楷体" panose="02010609060101010101" pitchFamily="49" charset="-122"/>
                <a:cs typeface="经典繁仿黑" pitchFamily="49" charset="-122"/>
              </a:rPr>
              <a:t>3</a:t>
            </a:r>
            <a:endParaRPr lang="en-US" altLang="zh-CN" sz="1400" dirty="0">
              <a:latin typeface="Broadway" pitchFamily="82" charset="0"/>
              <a:ea typeface="楷体" panose="02010609060101010101" pitchFamily="49" charset="-122"/>
              <a:cs typeface="经典繁仿黑" pitchFamily="49" charset="-122"/>
            </a:endParaRPr>
          </a:p>
        </p:txBody>
      </p:sp>
      <p:sp>
        <p:nvSpPr>
          <p:cNvPr id="24" name="Rectangle 21">
            <a:hlinkClick r:id="rId4" action="ppaction://hlinksldjump"/>
          </p:cNvPr>
          <p:cNvSpPr>
            <a:spLocks noChangeArrowheads="1"/>
          </p:cNvSpPr>
          <p:nvPr/>
        </p:nvSpPr>
        <p:spPr bwMode="auto">
          <a:xfrm>
            <a:off x="311497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4</a:t>
            </a:r>
            <a:endParaRPr lang="en-US" altLang="zh-CN" sz="1400" dirty="0">
              <a:latin typeface="Broadway" pitchFamily="82" charset="0"/>
              <a:ea typeface="楷体" panose="02010609060101010101" pitchFamily="49" charset="-122"/>
              <a:cs typeface="经典繁仿黑" pitchFamily="49" charset="-122"/>
            </a:endParaRPr>
          </a:p>
        </p:txBody>
      </p:sp>
      <p:sp>
        <p:nvSpPr>
          <p:cNvPr id="25" name="Rectangle 21">
            <a:hlinkClick r:id="rId5" action="ppaction://hlinksldjump"/>
          </p:cNvPr>
          <p:cNvSpPr>
            <a:spLocks noChangeArrowheads="1"/>
          </p:cNvSpPr>
          <p:nvPr/>
        </p:nvSpPr>
        <p:spPr bwMode="auto">
          <a:xfrm>
            <a:off x="340011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5</a:t>
            </a:r>
            <a:endParaRPr lang="en-US" altLang="zh-CN" sz="1400" dirty="0">
              <a:latin typeface="Broadway" pitchFamily="82" charset="0"/>
              <a:ea typeface="楷体" panose="02010609060101010101" pitchFamily="49" charset="-122"/>
              <a:cs typeface="经典繁仿黑" pitchFamily="49" charset="-122"/>
            </a:endParaRPr>
          </a:p>
        </p:txBody>
      </p:sp>
      <p:sp>
        <p:nvSpPr>
          <p:cNvPr id="26" name="Rectangle 21">
            <a:hlinkClick r:id="rId6" action="ppaction://hlinksldjump"/>
          </p:cNvPr>
          <p:cNvSpPr>
            <a:spLocks noChangeArrowheads="1"/>
          </p:cNvSpPr>
          <p:nvPr/>
        </p:nvSpPr>
        <p:spPr bwMode="auto">
          <a:xfrm>
            <a:off x="368526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6</a:t>
            </a:r>
            <a:endParaRPr lang="en-US" altLang="zh-CN" sz="1400" dirty="0">
              <a:latin typeface="Broadway" pitchFamily="82" charset="0"/>
              <a:ea typeface="楷体" panose="02010609060101010101" pitchFamily="49" charset="-122"/>
              <a:cs typeface="经典繁仿黑" pitchFamily="49" charset="-122"/>
            </a:endParaRPr>
          </a:p>
        </p:txBody>
      </p:sp>
      <p:sp>
        <p:nvSpPr>
          <p:cNvPr id="27" name="Rectangle 21">
            <a:hlinkClick r:id="rId7" action="ppaction://hlinksldjump"/>
          </p:cNvPr>
          <p:cNvSpPr>
            <a:spLocks noChangeArrowheads="1"/>
          </p:cNvSpPr>
          <p:nvPr/>
        </p:nvSpPr>
        <p:spPr bwMode="auto">
          <a:xfrm>
            <a:off x="397040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7</a:t>
            </a:r>
            <a:endParaRPr lang="en-US" altLang="zh-CN" sz="1400" dirty="0">
              <a:latin typeface="Broadway" pitchFamily="82" charset="0"/>
              <a:ea typeface="楷体" panose="02010609060101010101" pitchFamily="49" charset="-122"/>
              <a:cs typeface="经典繁仿黑" pitchFamily="49" charset="-122"/>
            </a:endParaRPr>
          </a:p>
        </p:txBody>
      </p:sp>
      <p:sp>
        <p:nvSpPr>
          <p:cNvPr id="28" name="Rectangle 21">
            <a:hlinkClick r:id="rId8" action="ppaction://hlinksldjump"/>
          </p:cNvPr>
          <p:cNvSpPr>
            <a:spLocks noChangeArrowheads="1"/>
          </p:cNvSpPr>
          <p:nvPr/>
        </p:nvSpPr>
        <p:spPr bwMode="auto">
          <a:xfrm>
            <a:off x="425555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8</a:t>
            </a:r>
            <a:endParaRPr lang="en-US" altLang="zh-CN" sz="1400" dirty="0">
              <a:latin typeface="Broadway" pitchFamily="82" charset="0"/>
              <a:ea typeface="楷体" panose="02010609060101010101" pitchFamily="49" charset="-122"/>
              <a:cs typeface="经典繁仿黑" pitchFamily="49" charset="-122"/>
            </a:endParaRPr>
          </a:p>
        </p:txBody>
      </p:sp>
      <p:sp>
        <p:nvSpPr>
          <p:cNvPr id="29" name="Rectangle 21">
            <a:hlinkClick r:id="rId9" action="ppaction://hlinksldjump"/>
          </p:cNvPr>
          <p:cNvSpPr>
            <a:spLocks noChangeArrowheads="1"/>
          </p:cNvSpPr>
          <p:nvPr/>
        </p:nvSpPr>
        <p:spPr bwMode="auto">
          <a:xfrm>
            <a:off x="4540696"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solidFill>
                  <a:srgbClr val="0000FF"/>
                </a:solidFill>
                <a:latin typeface="Broadway" pitchFamily="82" charset="0"/>
                <a:ea typeface="楷体" panose="02010609060101010101" pitchFamily="49" charset="-122"/>
                <a:cs typeface="经典繁仿黑" pitchFamily="49" charset="-122"/>
              </a:rPr>
              <a:t>9</a:t>
            </a:r>
            <a:endParaRPr lang="en-US" altLang="zh-CN" sz="1400" dirty="0">
              <a:solidFill>
                <a:srgbClr val="0000FF"/>
              </a:solidFill>
              <a:latin typeface="Broadway" pitchFamily="82" charset="0"/>
              <a:ea typeface="楷体" panose="02010609060101010101" pitchFamily="49" charset="-122"/>
              <a:cs typeface="经典繁仿黑" pitchFamily="49" charset="-122"/>
            </a:endParaRPr>
          </a:p>
        </p:txBody>
      </p:sp>
      <p:sp>
        <p:nvSpPr>
          <p:cNvPr id="30" name="Rectangle 21">
            <a:hlinkClick r:id="rId10" action="ppaction://hlinksldjump"/>
          </p:cNvPr>
          <p:cNvSpPr>
            <a:spLocks noChangeArrowheads="1"/>
          </p:cNvSpPr>
          <p:nvPr/>
        </p:nvSpPr>
        <p:spPr bwMode="auto">
          <a:xfrm>
            <a:off x="4823395"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10</a:t>
            </a:r>
            <a:endParaRPr lang="en-US" altLang="zh-CN" sz="1400" dirty="0">
              <a:latin typeface="Broadway" pitchFamily="82" charset="0"/>
              <a:ea typeface="楷体" panose="02010609060101010101" pitchFamily="49" charset="-122"/>
              <a:cs typeface="经典繁仿黑" pitchFamily="49" charset="-122"/>
            </a:endParaRPr>
          </a:p>
        </p:txBody>
      </p:sp>
      <p:sp>
        <p:nvSpPr>
          <p:cNvPr id="31" name="Rectangle 21">
            <a:hlinkClick r:id="rId11" action="ppaction://hlinksldjump"/>
          </p:cNvPr>
          <p:cNvSpPr>
            <a:spLocks noChangeArrowheads="1"/>
          </p:cNvSpPr>
          <p:nvPr/>
        </p:nvSpPr>
        <p:spPr bwMode="auto">
          <a:xfrm>
            <a:off x="5187623"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11</a:t>
            </a:r>
            <a:endParaRPr lang="en-US" altLang="zh-CN" sz="1400" dirty="0">
              <a:latin typeface="Broadway" pitchFamily="82" charset="0"/>
              <a:ea typeface="楷体" panose="02010609060101010101" pitchFamily="49" charset="-122"/>
              <a:cs typeface="经典繁仿黑" pitchFamily="49" charset="-122"/>
            </a:endParaRPr>
          </a:p>
        </p:txBody>
      </p:sp>
      <p:sp>
        <p:nvSpPr>
          <p:cNvPr id="32" name="Rectangle 21">
            <a:hlinkClick r:id="rId12" action="ppaction://hlinksldjump"/>
          </p:cNvPr>
          <p:cNvSpPr>
            <a:spLocks noChangeArrowheads="1"/>
          </p:cNvSpPr>
          <p:nvPr/>
        </p:nvSpPr>
        <p:spPr bwMode="auto">
          <a:xfrm>
            <a:off x="5551851"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12</a:t>
            </a:r>
            <a:endParaRPr lang="en-US" altLang="zh-CN" sz="1400" dirty="0">
              <a:latin typeface="Broadway" pitchFamily="82" charset="0"/>
              <a:ea typeface="楷体" panose="02010609060101010101" pitchFamily="49" charset="-122"/>
              <a:cs typeface="经典繁仿黑" pitchFamily="49" charset="-122"/>
            </a:endParaRPr>
          </a:p>
        </p:txBody>
      </p:sp>
      <p:sp>
        <p:nvSpPr>
          <p:cNvPr id="33" name="Rectangle 21">
            <a:hlinkClick r:id="rId13" action="ppaction://hlinksldjump"/>
          </p:cNvPr>
          <p:cNvSpPr>
            <a:spLocks noChangeArrowheads="1"/>
          </p:cNvSpPr>
          <p:nvPr/>
        </p:nvSpPr>
        <p:spPr bwMode="auto">
          <a:xfrm>
            <a:off x="5916079"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13</a:t>
            </a:r>
            <a:endParaRPr lang="en-US" altLang="zh-CN" sz="1400" dirty="0">
              <a:latin typeface="Broadway" pitchFamily="82" charset="0"/>
              <a:ea typeface="楷体" panose="02010609060101010101" pitchFamily="49" charset="-122"/>
              <a:cs typeface="经典繁仿黑" pitchFamily="49" charset="-122"/>
            </a:endParaRPr>
          </a:p>
        </p:txBody>
      </p:sp>
      <p:sp>
        <p:nvSpPr>
          <p:cNvPr id="34" name="Rectangle 21">
            <a:hlinkClick r:id="rId14" action="ppaction://hlinksldjump"/>
          </p:cNvPr>
          <p:cNvSpPr>
            <a:spLocks noChangeArrowheads="1"/>
          </p:cNvSpPr>
          <p:nvPr/>
        </p:nvSpPr>
        <p:spPr bwMode="auto">
          <a:xfrm>
            <a:off x="6280307"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14</a:t>
            </a:r>
            <a:endParaRPr lang="en-US" altLang="zh-CN" sz="1400" dirty="0">
              <a:latin typeface="Broadway" pitchFamily="82" charset="0"/>
              <a:ea typeface="楷体" panose="02010609060101010101" pitchFamily="49" charset="-122"/>
              <a:cs typeface="经典繁仿黑" pitchFamily="49" charset="-122"/>
            </a:endParaRPr>
          </a:p>
        </p:txBody>
      </p:sp>
      <p:sp>
        <p:nvSpPr>
          <p:cNvPr id="19" name="Rectangle 21">
            <a:hlinkClick r:id="rId15" action="ppaction://hlinksldjump"/>
          </p:cNvPr>
          <p:cNvSpPr>
            <a:spLocks noChangeArrowheads="1"/>
          </p:cNvSpPr>
          <p:nvPr/>
        </p:nvSpPr>
        <p:spPr bwMode="auto">
          <a:xfrm>
            <a:off x="6644535"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smtClean="0">
                <a:latin typeface="Broadway" pitchFamily="82" charset="0"/>
                <a:ea typeface="楷体" panose="02010609060101010101" pitchFamily="49" charset="-122"/>
                <a:cs typeface="经典繁仿黑" pitchFamily="49" charset="-122"/>
              </a:rPr>
              <a:t>15</a:t>
            </a:r>
            <a:endParaRPr lang="en-US" altLang="zh-CN" sz="1400" dirty="0">
              <a:latin typeface="Broadway" pitchFamily="82" charset="0"/>
              <a:ea typeface="楷体" panose="02010609060101010101" pitchFamily="49" charset="-122"/>
              <a:cs typeface="经典繁仿黑" pitchFamily="49" charset="-122"/>
            </a:endParaRPr>
          </a:p>
        </p:txBody>
      </p:sp>
      <p:sp>
        <p:nvSpPr>
          <p:cNvPr id="35" name="Rectangle 21">
            <a:hlinkClick r:id="rId16" action="ppaction://hlinksldjump"/>
          </p:cNvPr>
          <p:cNvSpPr>
            <a:spLocks noChangeArrowheads="1"/>
          </p:cNvSpPr>
          <p:nvPr/>
        </p:nvSpPr>
        <p:spPr bwMode="auto">
          <a:xfrm>
            <a:off x="7008763"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16</a:t>
            </a:r>
            <a:endParaRPr lang="en-US" altLang="zh-CN" sz="1400" dirty="0">
              <a:latin typeface="Broadway" pitchFamily="82" charset="0"/>
              <a:ea typeface="楷体" panose="02010609060101010101" pitchFamily="49" charset="-122"/>
              <a:cs typeface="经典繁仿黑" pitchFamily="49" charset="-122"/>
            </a:endParaRPr>
          </a:p>
        </p:txBody>
      </p:sp>
      <p:sp>
        <p:nvSpPr>
          <p:cNvPr id="36" name="矩形 35"/>
          <p:cNvSpPr/>
          <p:nvPr/>
        </p:nvSpPr>
        <p:spPr>
          <a:xfrm>
            <a:off x="501637" y="1269554"/>
            <a:ext cx="11187139" cy="1980261"/>
          </a:xfrm>
          <a:prstGeom prst="rect">
            <a:avLst/>
          </a:prstGeom>
        </p:spPr>
        <p:txBody>
          <a:bodyPr wrap="square" lIns="121898" tIns="60948" rIns="121898" bIns="60948">
            <a:spAutoFit/>
          </a:bodyPr>
          <a:lstStyle/>
          <a:p>
            <a:pPr algn="just">
              <a:lnSpc>
                <a:spcPct val="150000"/>
              </a:lnSpc>
              <a:spcAft>
                <a:spcPts val="0"/>
              </a:spcAft>
            </a:pPr>
            <a:r>
              <a:rPr lang="zh-CN" altLang="zh-CN" sz="2800" kern="1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解析　</a:t>
            </a:r>
            <a:r>
              <a:rPr lang="zh-CN" altLang="zh-CN" sz="2800" kern="100" dirty="0">
                <a:latin typeface="Times New Roman" panose="02020603050405020304" pitchFamily="18" charset="0"/>
                <a:cs typeface="Times New Roman" panose="02020603050405020304" pitchFamily="18" charset="0"/>
              </a:rPr>
              <a:t>根据材料中的</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cs typeface="Times New Roman" panose="02020603050405020304" pitchFamily="18" charset="0"/>
              </a:rPr>
              <a:t>促进了新的植物、新的动物、新的恒星甚至新的人们和新的人类社会相继被发现</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cs typeface="Times New Roman" panose="02020603050405020304" pitchFamily="18" charset="0"/>
              </a:rPr>
              <a:t>说明新航路的开辟开阔了人们的眼界，拓宽了人类的研究领域，故</a:t>
            </a:r>
            <a:r>
              <a:rPr lang="en-US" altLang="zh-CN" sz="2800" kern="100" dirty="0">
                <a:latin typeface="Times New Roman" panose="02020603050405020304" pitchFamily="18" charset="0"/>
                <a:cs typeface="Courier New" panose="02070309020205020404" pitchFamily="49" charset="0"/>
              </a:rPr>
              <a:t>C</a:t>
            </a:r>
            <a:r>
              <a:rPr lang="zh-CN" altLang="zh-CN" sz="2800" kern="100" dirty="0">
                <a:latin typeface="Times New Roman" panose="02020603050405020304" pitchFamily="18" charset="0"/>
                <a:cs typeface="Times New Roman" panose="02020603050405020304" pitchFamily="18" charset="0"/>
              </a:rPr>
              <a:t>项正确。</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36">
                                            <p:txEl>
                                              <p:pRg st="0" end="0"/>
                                            </p:txEl>
                                          </p:spTgt>
                                        </p:tgtEl>
                                        <p:attrNameLst>
                                          <p:attrName>style.visibility</p:attrName>
                                        </p:attrNameLst>
                                      </p:cBhvr>
                                      <p:to>
                                        <p:strVal val="visible"/>
                                      </p:to>
                                    </p:set>
                                    <p:animEffect transition="in" filter="blinds(horizontal)">
                                      <p:cBhvr>
                                        <p:cTn id="7" dur="500"/>
                                        <p:tgtEl>
                                          <p:spTgt spid="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454299" y="621482"/>
            <a:ext cx="11281814" cy="5909310"/>
          </a:xfrm>
          <a:prstGeom prst="rect">
            <a:avLst/>
          </a:prstGeom>
        </p:spPr>
        <p:txBody>
          <a:bodyPr wrap="square">
            <a:spAutoFit/>
          </a:bodyPr>
          <a:lstStyle/>
          <a:p>
            <a:pPr algn="just">
              <a:lnSpc>
                <a:spcPct val="150000"/>
              </a:lnSpc>
              <a:spcAft>
                <a:spcPts val="0"/>
              </a:spcAft>
            </a:pPr>
            <a:r>
              <a:rPr lang="en-US" altLang="zh-CN" sz="2800" kern="100" dirty="0" smtClean="0">
                <a:latin typeface="宋体" panose="02010600030101010101" pitchFamily="2" charset="-122"/>
                <a:ea typeface="方正中等线简体" panose="03000509000000000000" pitchFamily="65" charset="-122"/>
                <a:cs typeface="Times New Roman" panose="02020603050405020304" pitchFamily="18" charset="0"/>
              </a:rPr>
              <a:t>③</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社会原因：受</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u="sng" kern="100"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影响，西欧社会认为富裕的东方和未知的海外是实现发财梦的最好场所。</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④</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陆路受阻</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u="sng" kern="100"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的</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扩张威胁了东西方陆路贸易通道，使来自亚洲的商品因加价而奇贵。</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⑤</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精神动力：希望通过向海外扩张传播基督教。文艺复兴倡导的人文主义也鼓励冒险精神。</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⑥</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西葡支持：西班牙和葡萄牙王室积极支持海上探险活动。</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pPr>
            <a:r>
              <a:rPr lang="en-US" altLang="zh-CN" sz="2800" kern="100" dirty="0">
                <a:latin typeface="Times New Roman" panose="02020603050405020304" pitchFamily="18" charset="0"/>
                <a:ea typeface="方正中等线简体" panose="03000509000000000000" pitchFamily="65" charset="-122"/>
              </a:rPr>
              <a:t>(2)</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客观条件：西欧人在地中海和大西洋沿岸的长期航行中积累了丰富的经验。指南针传入欧洲，造船技术也不断提高，人们相信大地是球状的。</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p:txBody>
      </p:sp>
      <p:sp>
        <p:nvSpPr>
          <p:cNvPr id="2" name="矩形 1"/>
          <p:cNvSpPr/>
          <p:nvPr/>
        </p:nvSpPr>
        <p:spPr>
          <a:xfrm>
            <a:off x="3502918" y="752798"/>
            <a:ext cx="2459328" cy="523220"/>
          </a:xfrm>
          <a:prstGeom prst="rect">
            <a:avLst/>
          </a:prstGeom>
        </p:spPr>
        <p:txBody>
          <a:bodyPr wrap="none">
            <a:spAutoFit/>
          </a:bodyPr>
          <a:lstStyle/>
          <a:p>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马可</a:t>
            </a:r>
            <a:r>
              <a:rPr lang="en-US"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波罗行纪</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4" name="矩形 3"/>
          <p:cNvSpPr/>
          <p:nvPr/>
        </p:nvSpPr>
        <p:spPr>
          <a:xfrm>
            <a:off x="2710830" y="2042478"/>
            <a:ext cx="1980029" cy="523220"/>
          </a:xfrm>
          <a:prstGeom prst="rect">
            <a:avLst/>
          </a:prstGeom>
        </p:spPr>
        <p:txBody>
          <a:bodyPr wrap="none">
            <a:spAutoFit/>
          </a:bodyPr>
          <a:lstStyle/>
          <a:p>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奥斯曼帝国</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89206" y="508843"/>
            <a:ext cx="11412000" cy="3280554"/>
          </a:xfrm>
          <a:prstGeom prst="rect">
            <a:avLst/>
          </a:prstGeom>
        </p:spPr>
        <p:txBody>
          <a:bodyPr wrap="square" lIns="121898" tIns="60948" rIns="121898" bIns="60948">
            <a:spAutoFit/>
          </a:bodyPr>
          <a:lstStyle/>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10.</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这是一次国际贸易的巨大调整，是国际经济财富的转移</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亚平宁半岛</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意大利</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诸城市迅速衰落，里斯本、安特卫普、伦敦等城市成为世界贸易中心。</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这一现象出现的主要原因是</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A.</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经济区域集团化</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  	B.</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新航路开辟</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C.</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工业革命</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  	</a:t>
            </a:r>
            <a:r>
              <a:rPr lang="en-US" altLang="zh-CN" sz="2800" kern="100" dirty="0" smtClean="0">
                <a:latin typeface="Times New Roman" panose="02020603050405020304" pitchFamily="18" charset="0"/>
                <a:ea typeface="方正中等线简体" panose="03000509000000000000" pitchFamily="65" charset="-122"/>
                <a:cs typeface="Courier New" panose="02070309020205020404" pitchFamily="49" charset="0"/>
              </a:rPr>
              <a:t>	D</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第二次工业革命</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20" name="Rectangle 21">
            <a:hlinkClick r:id="rId1" action="ppaction://hlinksldjump"/>
          </p:cNvPr>
          <p:cNvSpPr>
            <a:spLocks noChangeArrowheads="1"/>
          </p:cNvSpPr>
          <p:nvPr/>
        </p:nvSpPr>
        <p:spPr bwMode="auto">
          <a:xfrm>
            <a:off x="225953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a:t>
            </a:r>
            <a:endParaRPr lang="en-US" altLang="zh-CN" sz="1400" dirty="0">
              <a:latin typeface="Broadway" pitchFamily="82" charset="0"/>
              <a:ea typeface="楷体" panose="02010609060101010101" pitchFamily="49" charset="-122"/>
              <a:cs typeface="经典繁仿黑" pitchFamily="49" charset="-122"/>
            </a:endParaRPr>
          </a:p>
        </p:txBody>
      </p:sp>
      <p:sp>
        <p:nvSpPr>
          <p:cNvPr id="21" name="Rectangle 21">
            <a:hlinkClick r:id="rId2" action="ppaction://hlinksldjump"/>
          </p:cNvPr>
          <p:cNvSpPr>
            <a:spLocks noChangeArrowheads="1"/>
          </p:cNvSpPr>
          <p:nvPr/>
        </p:nvSpPr>
        <p:spPr bwMode="auto">
          <a:xfrm>
            <a:off x="254468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2</a:t>
            </a:r>
            <a:endParaRPr lang="en-US" altLang="zh-CN" sz="1400" dirty="0">
              <a:latin typeface="Broadway" pitchFamily="82" charset="0"/>
              <a:ea typeface="楷体" panose="02010609060101010101" pitchFamily="49" charset="-122"/>
              <a:cs typeface="经典繁仿黑" pitchFamily="49" charset="-122"/>
            </a:endParaRPr>
          </a:p>
        </p:txBody>
      </p:sp>
      <p:sp>
        <p:nvSpPr>
          <p:cNvPr id="22" name="Rectangle 21">
            <a:hlinkClick r:id="rId3" action="ppaction://hlinksldjump"/>
          </p:cNvPr>
          <p:cNvSpPr>
            <a:spLocks noChangeArrowheads="1"/>
          </p:cNvSpPr>
          <p:nvPr/>
        </p:nvSpPr>
        <p:spPr bwMode="auto">
          <a:xfrm>
            <a:off x="282982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smtClean="0">
                <a:latin typeface="Broadway" pitchFamily="82" charset="0"/>
                <a:ea typeface="楷体" panose="02010609060101010101" pitchFamily="49" charset="-122"/>
                <a:cs typeface="经典繁仿黑" pitchFamily="49" charset="-122"/>
              </a:rPr>
              <a:t>3</a:t>
            </a:r>
            <a:endParaRPr lang="en-US" altLang="zh-CN" sz="1400" dirty="0">
              <a:latin typeface="Broadway" pitchFamily="82" charset="0"/>
              <a:ea typeface="楷体" panose="02010609060101010101" pitchFamily="49" charset="-122"/>
              <a:cs typeface="经典繁仿黑" pitchFamily="49" charset="-122"/>
            </a:endParaRPr>
          </a:p>
        </p:txBody>
      </p:sp>
      <p:sp>
        <p:nvSpPr>
          <p:cNvPr id="23" name="Rectangle 21">
            <a:hlinkClick r:id="rId4" action="ppaction://hlinksldjump"/>
          </p:cNvPr>
          <p:cNvSpPr>
            <a:spLocks noChangeArrowheads="1"/>
          </p:cNvSpPr>
          <p:nvPr/>
        </p:nvSpPr>
        <p:spPr bwMode="auto">
          <a:xfrm>
            <a:off x="311497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4</a:t>
            </a:r>
            <a:endParaRPr lang="en-US" altLang="zh-CN" sz="1400" dirty="0">
              <a:latin typeface="Broadway" pitchFamily="82" charset="0"/>
              <a:ea typeface="楷体" panose="02010609060101010101" pitchFamily="49" charset="-122"/>
              <a:cs typeface="经典繁仿黑" pitchFamily="49" charset="-122"/>
            </a:endParaRPr>
          </a:p>
        </p:txBody>
      </p:sp>
      <p:sp>
        <p:nvSpPr>
          <p:cNvPr id="24" name="Rectangle 21">
            <a:hlinkClick r:id="rId5" action="ppaction://hlinksldjump"/>
          </p:cNvPr>
          <p:cNvSpPr>
            <a:spLocks noChangeArrowheads="1"/>
          </p:cNvSpPr>
          <p:nvPr/>
        </p:nvSpPr>
        <p:spPr bwMode="auto">
          <a:xfrm>
            <a:off x="340011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5</a:t>
            </a:r>
            <a:endParaRPr lang="en-US" altLang="zh-CN" sz="1400" dirty="0">
              <a:latin typeface="Broadway" pitchFamily="82" charset="0"/>
              <a:ea typeface="楷体" panose="02010609060101010101" pitchFamily="49" charset="-122"/>
              <a:cs typeface="经典繁仿黑" pitchFamily="49" charset="-122"/>
            </a:endParaRPr>
          </a:p>
        </p:txBody>
      </p:sp>
      <p:sp>
        <p:nvSpPr>
          <p:cNvPr id="25" name="Rectangle 21">
            <a:hlinkClick r:id="rId6" action="ppaction://hlinksldjump"/>
          </p:cNvPr>
          <p:cNvSpPr>
            <a:spLocks noChangeArrowheads="1"/>
          </p:cNvSpPr>
          <p:nvPr/>
        </p:nvSpPr>
        <p:spPr bwMode="auto">
          <a:xfrm>
            <a:off x="368526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6</a:t>
            </a:r>
            <a:endParaRPr lang="en-US" altLang="zh-CN" sz="1400" dirty="0">
              <a:latin typeface="Broadway" pitchFamily="82" charset="0"/>
              <a:ea typeface="楷体" panose="02010609060101010101" pitchFamily="49" charset="-122"/>
              <a:cs typeface="经典繁仿黑" pitchFamily="49" charset="-122"/>
            </a:endParaRPr>
          </a:p>
        </p:txBody>
      </p:sp>
      <p:sp>
        <p:nvSpPr>
          <p:cNvPr id="26" name="Rectangle 21">
            <a:hlinkClick r:id="rId7" action="ppaction://hlinksldjump"/>
          </p:cNvPr>
          <p:cNvSpPr>
            <a:spLocks noChangeArrowheads="1"/>
          </p:cNvSpPr>
          <p:nvPr/>
        </p:nvSpPr>
        <p:spPr bwMode="auto">
          <a:xfrm>
            <a:off x="397040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7</a:t>
            </a:r>
            <a:endParaRPr lang="en-US" altLang="zh-CN" sz="1400" dirty="0">
              <a:latin typeface="Broadway" pitchFamily="82" charset="0"/>
              <a:ea typeface="楷体" panose="02010609060101010101" pitchFamily="49" charset="-122"/>
              <a:cs typeface="经典繁仿黑" pitchFamily="49" charset="-122"/>
            </a:endParaRPr>
          </a:p>
        </p:txBody>
      </p:sp>
      <p:sp>
        <p:nvSpPr>
          <p:cNvPr id="27" name="Rectangle 21">
            <a:hlinkClick r:id="rId8" action="ppaction://hlinksldjump"/>
          </p:cNvPr>
          <p:cNvSpPr>
            <a:spLocks noChangeArrowheads="1"/>
          </p:cNvSpPr>
          <p:nvPr/>
        </p:nvSpPr>
        <p:spPr bwMode="auto">
          <a:xfrm>
            <a:off x="425555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8</a:t>
            </a:r>
            <a:endParaRPr lang="en-US" altLang="zh-CN" sz="1400" dirty="0">
              <a:latin typeface="Broadway" pitchFamily="82" charset="0"/>
              <a:ea typeface="楷体" panose="02010609060101010101" pitchFamily="49" charset="-122"/>
              <a:cs typeface="经典繁仿黑" pitchFamily="49" charset="-122"/>
            </a:endParaRPr>
          </a:p>
        </p:txBody>
      </p:sp>
      <p:sp>
        <p:nvSpPr>
          <p:cNvPr id="28" name="Rectangle 21">
            <a:hlinkClick r:id="rId9" action="ppaction://hlinksldjump"/>
          </p:cNvPr>
          <p:cNvSpPr>
            <a:spLocks noChangeArrowheads="1"/>
          </p:cNvSpPr>
          <p:nvPr/>
        </p:nvSpPr>
        <p:spPr bwMode="auto">
          <a:xfrm>
            <a:off x="4540696"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9</a:t>
            </a:r>
            <a:endParaRPr lang="en-US" altLang="zh-CN" sz="1400" dirty="0">
              <a:latin typeface="Broadway" pitchFamily="82" charset="0"/>
              <a:ea typeface="楷体" panose="02010609060101010101" pitchFamily="49" charset="-122"/>
              <a:cs typeface="经典繁仿黑" pitchFamily="49" charset="-122"/>
            </a:endParaRPr>
          </a:p>
        </p:txBody>
      </p:sp>
      <p:sp>
        <p:nvSpPr>
          <p:cNvPr id="29" name="Rectangle 21">
            <a:hlinkClick r:id="rId10" action="ppaction://hlinksldjump"/>
          </p:cNvPr>
          <p:cNvSpPr>
            <a:spLocks noChangeArrowheads="1"/>
          </p:cNvSpPr>
          <p:nvPr/>
        </p:nvSpPr>
        <p:spPr bwMode="auto">
          <a:xfrm>
            <a:off x="4823395"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solidFill>
                  <a:srgbClr val="0000FF"/>
                </a:solidFill>
                <a:latin typeface="Broadway" pitchFamily="82" charset="0"/>
                <a:ea typeface="楷体" panose="02010609060101010101" pitchFamily="49" charset="-122"/>
                <a:cs typeface="经典繁仿黑" pitchFamily="49" charset="-122"/>
              </a:rPr>
              <a:t>10</a:t>
            </a:r>
            <a:endParaRPr lang="en-US" altLang="zh-CN" sz="1400" dirty="0">
              <a:solidFill>
                <a:srgbClr val="0000FF"/>
              </a:solidFill>
              <a:latin typeface="Broadway" pitchFamily="82" charset="0"/>
              <a:ea typeface="楷体" panose="02010609060101010101" pitchFamily="49" charset="-122"/>
              <a:cs typeface="经典繁仿黑" pitchFamily="49" charset="-122"/>
            </a:endParaRPr>
          </a:p>
        </p:txBody>
      </p:sp>
      <p:sp>
        <p:nvSpPr>
          <p:cNvPr id="30" name="Rectangle 21">
            <a:hlinkClick r:id="rId11" action="ppaction://hlinksldjump"/>
          </p:cNvPr>
          <p:cNvSpPr>
            <a:spLocks noChangeArrowheads="1"/>
          </p:cNvSpPr>
          <p:nvPr/>
        </p:nvSpPr>
        <p:spPr bwMode="auto">
          <a:xfrm>
            <a:off x="5187623"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11</a:t>
            </a:r>
            <a:endParaRPr lang="en-US" altLang="zh-CN" sz="1400" dirty="0">
              <a:latin typeface="Broadway" pitchFamily="82" charset="0"/>
              <a:ea typeface="楷体" panose="02010609060101010101" pitchFamily="49" charset="-122"/>
              <a:cs typeface="经典繁仿黑" pitchFamily="49" charset="-122"/>
            </a:endParaRPr>
          </a:p>
        </p:txBody>
      </p:sp>
      <p:sp>
        <p:nvSpPr>
          <p:cNvPr id="31" name="Rectangle 21">
            <a:hlinkClick r:id="rId12" action="ppaction://hlinksldjump"/>
          </p:cNvPr>
          <p:cNvSpPr>
            <a:spLocks noChangeArrowheads="1"/>
          </p:cNvSpPr>
          <p:nvPr/>
        </p:nvSpPr>
        <p:spPr bwMode="auto">
          <a:xfrm>
            <a:off x="5551851"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12</a:t>
            </a:r>
            <a:endParaRPr lang="en-US" altLang="zh-CN" sz="1400" dirty="0">
              <a:latin typeface="Broadway" pitchFamily="82" charset="0"/>
              <a:ea typeface="楷体" panose="02010609060101010101" pitchFamily="49" charset="-122"/>
              <a:cs typeface="经典繁仿黑" pitchFamily="49" charset="-122"/>
            </a:endParaRPr>
          </a:p>
        </p:txBody>
      </p:sp>
      <p:sp>
        <p:nvSpPr>
          <p:cNvPr id="32" name="Rectangle 21">
            <a:hlinkClick r:id="rId13" action="ppaction://hlinksldjump"/>
          </p:cNvPr>
          <p:cNvSpPr>
            <a:spLocks noChangeArrowheads="1"/>
          </p:cNvSpPr>
          <p:nvPr/>
        </p:nvSpPr>
        <p:spPr bwMode="auto">
          <a:xfrm>
            <a:off x="5916079"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13</a:t>
            </a:r>
            <a:endParaRPr lang="en-US" altLang="zh-CN" sz="1400" dirty="0">
              <a:latin typeface="Broadway" pitchFamily="82" charset="0"/>
              <a:ea typeface="楷体" panose="02010609060101010101" pitchFamily="49" charset="-122"/>
              <a:cs typeface="经典繁仿黑" pitchFamily="49" charset="-122"/>
            </a:endParaRPr>
          </a:p>
        </p:txBody>
      </p:sp>
      <p:sp>
        <p:nvSpPr>
          <p:cNvPr id="33" name="Rectangle 21">
            <a:hlinkClick r:id="rId14" action="ppaction://hlinksldjump"/>
          </p:cNvPr>
          <p:cNvSpPr>
            <a:spLocks noChangeArrowheads="1"/>
          </p:cNvSpPr>
          <p:nvPr/>
        </p:nvSpPr>
        <p:spPr bwMode="auto">
          <a:xfrm>
            <a:off x="6280307"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14</a:t>
            </a:r>
            <a:endParaRPr lang="en-US" altLang="zh-CN" sz="1400" dirty="0">
              <a:latin typeface="Broadway" pitchFamily="82" charset="0"/>
              <a:ea typeface="楷体" panose="02010609060101010101" pitchFamily="49" charset="-122"/>
              <a:cs typeface="经典繁仿黑" pitchFamily="49" charset="-122"/>
            </a:endParaRPr>
          </a:p>
        </p:txBody>
      </p:sp>
      <p:sp>
        <p:nvSpPr>
          <p:cNvPr id="18" name="Rectangle 21">
            <a:hlinkClick r:id="rId15" action="ppaction://hlinksldjump"/>
          </p:cNvPr>
          <p:cNvSpPr>
            <a:spLocks noChangeArrowheads="1"/>
          </p:cNvSpPr>
          <p:nvPr/>
        </p:nvSpPr>
        <p:spPr bwMode="auto">
          <a:xfrm>
            <a:off x="6644535"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smtClean="0">
                <a:latin typeface="Broadway" pitchFamily="82" charset="0"/>
                <a:ea typeface="楷体" panose="02010609060101010101" pitchFamily="49" charset="-122"/>
                <a:cs typeface="经典繁仿黑" pitchFamily="49" charset="-122"/>
              </a:rPr>
              <a:t>15</a:t>
            </a:r>
            <a:endParaRPr lang="en-US" altLang="zh-CN" sz="1400" dirty="0">
              <a:latin typeface="Broadway" pitchFamily="82" charset="0"/>
              <a:ea typeface="楷体" panose="02010609060101010101" pitchFamily="49" charset="-122"/>
              <a:cs typeface="经典繁仿黑" pitchFamily="49" charset="-122"/>
            </a:endParaRPr>
          </a:p>
        </p:txBody>
      </p:sp>
      <p:sp>
        <p:nvSpPr>
          <p:cNvPr id="34" name="Rectangle 21">
            <a:hlinkClick r:id="rId16" action="ppaction://hlinksldjump"/>
          </p:cNvPr>
          <p:cNvSpPr>
            <a:spLocks noChangeArrowheads="1"/>
          </p:cNvSpPr>
          <p:nvPr/>
        </p:nvSpPr>
        <p:spPr bwMode="auto">
          <a:xfrm>
            <a:off x="7008763"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16</a:t>
            </a:r>
            <a:endParaRPr lang="en-US" altLang="zh-CN" sz="1400" dirty="0">
              <a:latin typeface="Broadway" pitchFamily="82" charset="0"/>
              <a:ea typeface="楷体" panose="02010609060101010101" pitchFamily="49" charset="-122"/>
              <a:cs typeface="经典繁仿黑" pitchFamily="49" charset="-122"/>
            </a:endParaRPr>
          </a:p>
        </p:txBody>
      </p:sp>
      <p:sp>
        <p:nvSpPr>
          <p:cNvPr id="19" name="TextBox 4"/>
          <p:cNvSpPr txBox="1"/>
          <p:nvPr/>
        </p:nvSpPr>
        <p:spPr>
          <a:xfrm>
            <a:off x="3862958" y="2493690"/>
            <a:ext cx="720000" cy="720000"/>
          </a:xfrm>
          <a:prstGeom prst="rect">
            <a:avLst/>
          </a:prstGeom>
          <a:noFill/>
        </p:spPr>
        <p:txBody>
          <a:bodyPr wrap="square" rtlCol="0">
            <a:spAutoFit/>
          </a:bodyPr>
          <a:lstStyle/>
          <a:p>
            <a:r>
              <a:rPr lang="zh-CN" altLang="en-US" sz="4500" b="1" dirty="0">
                <a:solidFill>
                  <a:srgbClr val="C00000"/>
                </a:solidFill>
                <a:latin typeface="华文细黑" pitchFamily="2" charset="-122"/>
                <a:ea typeface="华文细黑" pitchFamily="2" charset="-122"/>
              </a:rPr>
              <a:t>√</a:t>
            </a:r>
            <a:endParaRPr lang="zh-CN" altLang="en-US" sz="4500" b="1" dirty="0">
              <a:solidFill>
                <a:srgbClr val="C00000"/>
              </a:solidFill>
              <a:latin typeface="华文细黑" pitchFamily="2" charset="-122"/>
              <a:ea typeface="华文细黑" pitchFamily="2" charset="-122"/>
            </a:endParaRPr>
          </a:p>
        </p:txBody>
      </p:sp>
      <p:sp>
        <p:nvSpPr>
          <p:cNvPr id="35" name="矩形 34"/>
          <p:cNvSpPr/>
          <p:nvPr/>
        </p:nvSpPr>
        <p:spPr>
          <a:xfrm>
            <a:off x="389206" y="4040079"/>
            <a:ext cx="11412000" cy="1333931"/>
          </a:xfrm>
          <a:prstGeom prst="rect">
            <a:avLst/>
          </a:prstGeom>
        </p:spPr>
        <p:txBody>
          <a:bodyPr wrap="square" lIns="121898" tIns="60948" rIns="121898" bIns="60948">
            <a:spAutoFit/>
          </a:bodyPr>
          <a:lstStyle/>
          <a:p>
            <a:pPr algn="just">
              <a:lnSpc>
                <a:spcPct val="150000"/>
              </a:lnSpc>
              <a:spcAft>
                <a:spcPts val="0"/>
              </a:spcAft>
            </a:pPr>
            <a:r>
              <a:rPr lang="zh-CN" altLang="zh-CN" sz="2800" kern="1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解析　</a:t>
            </a:r>
            <a:r>
              <a:rPr lang="zh-CN" altLang="zh-CN" sz="2800" kern="100" dirty="0">
                <a:latin typeface="Times New Roman" panose="02020603050405020304" pitchFamily="18" charset="0"/>
                <a:cs typeface="Times New Roman" panose="02020603050405020304" pitchFamily="18" charset="0"/>
              </a:rPr>
              <a:t>新航路开辟后，欧洲贸易中心从原来的地中海转移到大西洋沿岸，</a:t>
            </a:r>
            <a:r>
              <a:rPr lang="en-US" altLang="zh-CN" sz="2800" kern="100" dirty="0">
                <a:latin typeface="Times New Roman" panose="02020603050405020304" pitchFamily="18" charset="0"/>
                <a:cs typeface="Courier New" panose="02070309020205020404" pitchFamily="49" charset="0"/>
              </a:rPr>
              <a:t>B</a:t>
            </a:r>
            <a:r>
              <a:rPr lang="zh-CN" altLang="zh-CN" sz="2800" kern="100" dirty="0">
                <a:latin typeface="Times New Roman" panose="02020603050405020304" pitchFamily="18" charset="0"/>
                <a:cs typeface="Times New Roman" panose="02020603050405020304" pitchFamily="18" charset="0"/>
              </a:rPr>
              <a:t>项正确。</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linds(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5">
                                            <p:txEl>
                                              <p:pRg st="0" end="0"/>
                                            </p:txEl>
                                          </p:spTgt>
                                        </p:tgtEl>
                                        <p:attrNameLst>
                                          <p:attrName>style.visibility</p:attrName>
                                        </p:attrNameLst>
                                      </p:cBhvr>
                                      <p:to>
                                        <p:strVal val="visible"/>
                                      </p:to>
                                    </p:set>
                                    <p:animEffect transition="in" filter="blinds(horizontal)">
                                      <p:cBhvr>
                                        <p:cTn id="12" dur="500"/>
                                        <p:tgtEl>
                                          <p:spTgt spid="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89206" y="333450"/>
            <a:ext cx="11322624" cy="2708410"/>
          </a:xfrm>
          <a:prstGeom prst="rect">
            <a:avLst/>
          </a:prstGeom>
        </p:spPr>
        <p:txBody>
          <a:bodyPr wrap="square" lIns="121898" tIns="60948" rIns="121898" bIns="60948">
            <a:spAutoFit/>
          </a:bodyPr>
          <a:lstStyle/>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11.16</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世纪西欧各国普遍出现了土地的转让现象，农业资产者获得了贵族手中的土地。通货膨胀加剧了社会阶级的分化，西欧物价平均上涨了两倍到两倍半。这一现象被称为</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A.</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商业革命</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  	B.</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价格</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革命</a:t>
            </a:r>
            <a:r>
              <a:rPr lang="en-US" altLang="zh-CN" sz="1050" kern="100" dirty="0" smtClean="0">
                <a:latin typeface="宋体" panose="02010600030101010101" pitchFamily="2" charset="-122"/>
                <a:ea typeface="宋体" panose="02010600030101010101" pitchFamily="2" charset="-122"/>
                <a:cs typeface="Courier New" panose="02070309020205020404" pitchFamily="49" charset="0"/>
              </a:rPr>
              <a:t>	</a:t>
            </a:r>
            <a:r>
              <a:rPr lang="en-US" altLang="zh-CN" sz="2800" kern="100" dirty="0" smtClean="0">
                <a:latin typeface="Times New Roman" panose="02020603050405020304" pitchFamily="18" charset="0"/>
                <a:ea typeface="方正中等线简体" panose="03000509000000000000" pitchFamily="65" charset="-122"/>
                <a:cs typeface="Courier New" panose="02070309020205020404" pitchFamily="49" charset="0"/>
              </a:rPr>
              <a:t>C</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工业革命</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  	D.</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圈地运动</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20" name="Rectangle 21">
            <a:hlinkClick r:id="rId1" action="ppaction://hlinksldjump"/>
          </p:cNvPr>
          <p:cNvSpPr>
            <a:spLocks noChangeArrowheads="1"/>
          </p:cNvSpPr>
          <p:nvPr/>
        </p:nvSpPr>
        <p:spPr bwMode="auto">
          <a:xfrm>
            <a:off x="225953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a:t>
            </a:r>
            <a:endParaRPr lang="en-US" altLang="zh-CN" sz="1400" dirty="0">
              <a:latin typeface="Broadway" pitchFamily="82" charset="0"/>
              <a:ea typeface="楷体" panose="02010609060101010101" pitchFamily="49" charset="-122"/>
              <a:cs typeface="经典繁仿黑" pitchFamily="49" charset="-122"/>
            </a:endParaRPr>
          </a:p>
        </p:txBody>
      </p:sp>
      <p:sp>
        <p:nvSpPr>
          <p:cNvPr id="21" name="Rectangle 21">
            <a:hlinkClick r:id="rId2" action="ppaction://hlinksldjump"/>
          </p:cNvPr>
          <p:cNvSpPr>
            <a:spLocks noChangeArrowheads="1"/>
          </p:cNvSpPr>
          <p:nvPr/>
        </p:nvSpPr>
        <p:spPr bwMode="auto">
          <a:xfrm>
            <a:off x="254468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2</a:t>
            </a:r>
            <a:endParaRPr lang="en-US" altLang="zh-CN" sz="1400" dirty="0">
              <a:latin typeface="Broadway" pitchFamily="82" charset="0"/>
              <a:ea typeface="楷体" panose="02010609060101010101" pitchFamily="49" charset="-122"/>
              <a:cs typeface="经典繁仿黑" pitchFamily="49" charset="-122"/>
            </a:endParaRPr>
          </a:p>
        </p:txBody>
      </p:sp>
      <p:sp>
        <p:nvSpPr>
          <p:cNvPr id="22" name="Rectangle 21">
            <a:hlinkClick r:id="rId3" action="ppaction://hlinksldjump"/>
          </p:cNvPr>
          <p:cNvSpPr>
            <a:spLocks noChangeArrowheads="1"/>
          </p:cNvSpPr>
          <p:nvPr/>
        </p:nvSpPr>
        <p:spPr bwMode="auto">
          <a:xfrm>
            <a:off x="282982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smtClean="0">
                <a:latin typeface="Broadway" pitchFamily="82" charset="0"/>
                <a:ea typeface="楷体" panose="02010609060101010101" pitchFamily="49" charset="-122"/>
                <a:cs typeface="经典繁仿黑" pitchFamily="49" charset="-122"/>
              </a:rPr>
              <a:t>3</a:t>
            </a:r>
            <a:endParaRPr lang="en-US" altLang="zh-CN" sz="1400" dirty="0">
              <a:latin typeface="Broadway" pitchFamily="82" charset="0"/>
              <a:ea typeface="楷体" panose="02010609060101010101" pitchFamily="49" charset="-122"/>
              <a:cs typeface="经典繁仿黑" pitchFamily="49" charset="-122"/>
            </a:endParaRPr>
          </a:p>
        </p:txBody>
      </p:sp>
      <p:sp>
        <p:nvSpPr>
          <p:cNvPr id="23" name="Rectangle 21">
            <a:hlinkClick r:id="rId4" action="ppaction://hlinksldjump"/>
          </p:cNvPr>
          <p:cNvSpPr>
            <a:spLocks noChangeArrowheads="1"/>
          </p:cNvSpPr>
          <p:nvPr/>
        </p:nvSpPr>
        <p:spPr bwMode="auto">
          <a:xfrm>
            <a:off x="311497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4</a:t>
            </a:r>
            <a:endParaRPr lang="en-US" altLang="zh-CN" sz="1400" dirty="0">
              <a:latin typeface="Broadway" pitchFamily="82" charset="0"/>
              <a:ea typeface="楷体" panose="02010609060101010101" pitchFamily="49" charset="-122"/>
              <a:cs typeface="经典繁仿黑" pitchFamily="49" charset="-122"/>
            </a:endParaRPr>
          </a:p>
        </p:txBody>
      </p:sp>
      <p:sp>
        <p:nvSpPr>
          <p:cNvPr id="24" name="Rectangle 21">
            <a:hlinkClick r:id="rId5" action="ppaction://hlinksldjump"/>
          </p:cNvPr>
          <p:cNvSpPr>
            <a:spLocks noChangeArrowheads="1"/>
          </p:cNvSpPr>
          <p:nvPr/>
        </p:nvSpPr>
        <p:spPr bwMode="auto">
          <a:xfrm>
            <a:off x="340011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5</a:t>
            </a:r>
            <a:endParaRPr lang="en-US" altLang="zh-CN" sz="1400" dirty="0">
              <a:latin typeface="Broadway" pitchFamily="82" charset="0"/>
              <a:ea typeface="楷体" panose="02010609060101010101" pitchFamily="49" charset="-122"/>
              <a:cs typeface="经典繁仿黑" pitchFamily="49" charset="-122"/>
            </a:endParaRPr>
          </a:p>
        </p:txBody>
      </p:sp>
      <p:sp>
        <p:nvSpPr>
          <p:cNvPr id="25" name="Rectangle 21">
            <a:hlinkClick r:id="rId6" action="ppaction://hlinksldjump"/>
          </p:cNvPr>
          <p:cNvSpPr>
            <a:spLocks noChangeArrowheads="1"/>
          </p:cNvSpPr>
          <p:nvPr/>
        </p:nvSpPr>
        <p:spPr bwMode="auto">
          <a:xfrm>
            <a:off x="368526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6</a:t>
            </a:r>
            <a:endParaRPr lang="en-US" altLang="zh-CN" sz="1400" dirty="0">
              <a:latin typeface="Broadway" pitchFamily="82" charset="0"/>
              <a:ea typeface="楷体" panose="02010609060101010101" pitchFamily="49" charset="-122"/>
              <a:cs typeface="经典繁仿黑" pitchFamily="49" charset="-122"/>
            </a:endParaRPr>
          </a:p>
        </p:txBody>
      </p:sp>
      <p:sp>
        <p:nvSpPr>
          <p:cNvPr id="26" name="Rectangle 21">
            <a:hlinkClick r:id="rId7" action="ppaction://hlinksldjump"/>
          </p:cNvPr>
          <p:cNvSpPr>
            <a:spLocks noChangeArrowheads="1"/>
          </p:cNvSpPr>
          <p:nvPr/>
        </p:nvSpPr>
        <p:spPr bwMode="auto">
          <a:xfrm>
            <a:off x="397040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7</a:t>
            </a:r>
            <a:endParaRPr lang="en-US" altLang="zh-CN" sz="1400" dirty="0">
              <a:latin typeface="Broadway" pitchFamily="82" charset="0"/>
              <a:ea typeface="楷体" panose="02010609060101010101" pitchFamily="49" charset="-122"/>
              <a:cs typeface="经典繁仿黑" pitchFamily="49" charset="-122"/>
            </a:endParaRPr>
          </a:p>
        </p:txBody>
      </p:sp>
      <p:sp>
        <p:nvSpPr>
          <p:cNvPr id="27" name="Rectangle 21">
            <a:hlinkClick r:id="rId8" action="ppaction://hlinksldjump"/>
          </p:cNvPr>
          <p:cNvSpPr>
            <a:spLocks noChangeArrowheads="1"/>
          </p:cNvSpPr>
          <p:nvPr/>
        </p:nvSpPr>
        <p:spPr bwMode="auto">
          <a:xfrm>
            <a:off x="425555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8</a:t>
            </a:r>
            <a:endParaRPr lang="en-US" altLang="zh-CN" sz="1400" dirty="0">
              <a:latin typeface="Broadway" pitchFamily="82" charset="0"/>
              <a:ea typeface="楷体" panose="02010609060101010101" pitchFamily="49" charset="-122"/>
              <a:cs typeface="经典繁仿黑" pitchFamily="49" charset="-122"/>
            </a:endParaRPr>
          </a:p>
        </p:txBody>
      </p:sp>
      <p:sp>
        <p:nvSpPr>
          <p:cNvPr id="28" name="Rectangle 21">
            <a:hlinkClick r:id="rId9" action="ppaction://hlinksldjump"/>
          </p:cNvPr>
          <p:cNvSpPr>
            <a:spLocks noChangeArrowheads="1"/>
          </p:cNvSpPr>
          <p:nvPr/>
        </p:nvSpPr>
        <p:spPr bwMode="auto">
          <a:xfrm>
            <a:off x="4540696"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9</a:t>
            </a:r>
            <a:endParaRPr lang="en-US" altLang="zh-CN" sz="1400" dirty="0">
              <a:latin typeface="Broadway" pitchFamily="82" charset="0"/>
              <a:ea typeface="楷体" panose="02010609060101010101" pitchFamily="49" charset="-122"/>
              <a:cs typeface="经典繁仿黑" pitchFamily="49" charset="-122"/>
            </a:endParaRPr>
          </a:p>
        </p:txBody>
      </p:sp>
      <p:sp>
        <p:nvSpPr>
          <p:cNvPr id="29" name="Rectangle 21">
            <a:hlinkClick r:id="rId10" action="ppaction://hlinksldjump"/>
          </p:cNvPr>
          <p:cNvSpPr>
            <a:spLocks noChangeArrowheads="1"/>
          </p:cNvSpPr>
          <p:nvPr/>
        </p:nvSpPr>
        <p:spPr bwMode="auto">
          <a:xfrm>
            <a:off x="4823395"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10</a:t>
            </a:r>
            <a:endParaRPr lang="en-US" altLang="zh-CN" sz="1400" dirty="0">
              <a:latin typeface="Broadway" pitchFamily="82" charset="0"/>
              <a:ea typeface="楷体" panose="02010609060101010101" pitchFamily="49" charset="-122"/>
              <a:cs typeface="经典繁仿黑" pitchFamily="49" charset="-122"/>
            </a:endParaRPr>
          </a:p>
        </p:txBody>
      </p:sp>
      <p:sp>
        <p:nvSpPr>
          <p:cNvPr id="30" name="Rectangle 21">
            <a:hlinkClick r:id="rId11" action="ppaction://hlinksldjump"/>
          </p:cNvPr>
          <p:cNvSpPr>
            <a:spLocks noChangeArrowheads="1"/>
          </p:cNvSpPr>
          <p:nvPr/>
        </p:nvSpPr>
        <p:spPr bwMode="auto">
          <a:xfrm>
            <a:off x="5187623"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solidFill>
                  <a:srgbClr val="0000FF"/>
                </a:solidFill>
                <a:latin typeface="Broadway" pitchFamily="82" charset="0"/>
                <a:ea typeface="楷体" panose="02010609060101010101" pitchFamily="49" charset="-122"/>
                <a:cs typeface="经典繁仿黑" pitchFamily="49" charset="-122"/>
              </a:rPr>
              <a:t>11</a:t>
            </a:r>
            <a:endParaRPr lang="en-US" altLang="zh-CN" sz="1400" dirty="0">
              <a:solidFill>
                <a:srgbClr val="0000FF"/>
              </a:solidFill>
              <a:latin typeface="Broadway" pitchFamily="82" charset="0"/>
              <a:ea typeface="楷体" panose="02010609060101010101" pitchFamily="49" charset="-122"/>
              <a:cs typeface="经典繁仿黑" pitchFamily="49" charset="-122"/>
            </a:endParaRPr>
          </a:p>
        </p:txBody>
      </p:sp>
      <p:sp>
        <p:nvSpPr>
          <p:cNvPr id="31" name="Rectangle 21">
            <a:hlinkClick r:id="rId12" action="ppaction://hlinksldjump"/>
          </p:cNvPr>
          <p:cNvSpPr>
            <a:spLocks noChangeArrowheads="1"/>
          </p:cNvSpPr>
          <p:nvPr/>
        </p:nvSpPr>
        <p:spPr bwMode="auto">
          <a:xfrm>
            <a:off x="5551851"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12</a:t>
            </a:r>
            <a:endParaRPr lang="en-US" altLang="zh-CN" sz="1400" dirty="0">
              <a:latin typeface="Broadway" pitchFamily="82" charset="0"/>
              <a:ea typeface="楷体" panose="02010609060101010101" pitchFamily="49" charset="-122"/>
              <a:cs typeface="经典繁仿黑" pitchFamily="49" charset="-122"/>
            </a:endParaRPr>
          </a:p>
        </p:txBody>
      </p:sp>
      <p:sp>
        <p:nvSpPr>
          <p:cNvPr id="32" name="Rectangle 21">
            <a:hlinkClick r:id="rId13" action="ppaction://hlinksldjump"/>
          </p:cNvPr>
          <p:cNvSpPr>
            <a:spLocks noChangeArrowheads="1"/>
          </p:cNvSpPr>
          <p:nvPr/>
        </p:nvSpPr>
        <p:spPr bwMode="auto">
          <a:xfrm>
            <a:off x="5916079"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13</a:t>
            </a:r>
            <a:endParaRPr lang="en-US" altLang="zh-CN" sz="1400" dirty="0">
              <a:latin typeface="Broadway" pitchFamily="82" charset="0"/>
              <a:ea typeface="楷体" panose="02010609060101010101" pitchFamily="49" charset="-122"/>
              <a:cs typeface="经典繁仿黑" pitchFamily="49" charset="-122"/>
            </a:endParaRPr>
          </a:p>
        </p:txBody>
      </p:sp>
      <p:sp>
        <p:nvSpPr>
          <p:cNvPr id="33" name="Rectangle 21">
            <a:hlinkClick r:id="rId14" action="ppaction://hlinksldjump"/>
          </p:cNvPr>
          <p:cNvSpPr>
            <a:spLocks noChangeArrowheads="1"/>
          </p:cNvSpPr>
          <p:nvPr/>
        </p:nvSpPr>
        <p:spPr bwMode="auto">
          <a:xfrm>
            <a:off x="6280307"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14</a:t>
            </a:r>
            <a:endParaRPr lang="en-US" altLang="zh-CN" sz="1400" dirty="0">
              <a:latin typeface="Broadway" pitchFamily="82" charset="0"/>
              <a:ea typeface="楷体" panose="02010609060101010101" pitchFamily="49" charset="-122"/>
              <a:cs typeface="经典繁仿黑" pitchFamily="49" charset="-122"/>
            </a:endParaRPr>
          </a:p>
        </p:txBody>
      </p:sp>
      <p:sp>
        <p:nvSpPr>
          <p:cNvPr id="18" name="Rectangle 21">
            <a:hlinkClick r:id="rId15" action="ppaction://hlinksldjump"/>
          </p:cNvPr>
          <p:cNvSpPr>
            <a:spLocks noChangeArrowheads="1"/>
          </p:cNvSpPr>
          <p:nvPr/>
        </p:nvSpPr>
        <p:spPr bwMode="auto">
          <a:xfrm>
            <a:off x="6644535"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smtClean="0">
                <a:latin typeface="Broadway" pitchFamily="82" charset="0"/>
                <a:ea typeface="楷体" panose="02010609060101010101" pitchFamily="49" charset="-122"/>
                <a:cs typeface="经典繁仿黑" pitchFamily="49" charset="-122"/>
              </a:rPr>
              <a:t>15</a:t>
            </a:r>
            <a:endParaRPr lang="en-US" altLang="zh-CN" sz="1400" dirty="0">
              <a:latin typeface="Broadway" pitchFamily="82" charset="0"/>
              <a:ea typeface="楷体" panose="02010609060101010101" pitchFamily="49" charset="-122"/>
              <a:cs typeface="经典繁仿黑" pitchFamily="49" charset="-122"/>
            </a:endParaRPr>
          </a:p>
        </p:txBody>
      </p:sp>
      <p:sp>
        <p:nvSpPr>
          <p:cNvPr id="34" name="Rectangle 21">
            <a:hlinkClick r:id="rId16" action="ppaction://hlinksldjump"/>
          </p:cNvPr>
          <p:cNvSpPr>
            <a:spLocks noChangeArrowheads="1"/>
          </p:cNvSpPr>
          <p:nvPr/>
        </p:nvSpPr>
        <p:spPr bwMode="auto">
          <a:xfrm>
            <a:off x="7008763"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16</a:t>
            </a:r>
            <a:endParaRPr lang="en-US" altLang="zh-CN" sz="1400" dirty="0">
              <a:latin typeface="Broadway" pitchFamily="82" charset="0"/>
              <a:ea typeface="楷体" panose="02010609060101010101" pitchFamily="49" charset="-122"/>
              <a:cs typeface="经典繁仿黑" pitchFamily="49" charset="-122"/>
            </a:endParaRPr>
          </a:p>
        </p:txBody>
      </p:sp>
      <p:sp>
        <p:nvSpPr>
          <p:cNvPr id="19" name="TextBox 4"/>
          <p:cNvSpPr txBox="1"/>
          <p:nvPr/>
        </p:nvSpPr>
        <p:spPr>
          <a:xfrm>
            <a:off x="2667108" y="2257030"/>
            <a:ext cx="728638" cy="784830"/>
          </a:xfrm>
          <a:prstGeom prst="rect">
            <a:avLst/>
          </a:prstGeom>
          <a:noFill/>
        </p:spPr>
        <p:txBody>
          <a:bodyPr wrap="square" rtlCol="0">
            <a:spAutoFit/>
          </a:bodyPr>
          <a:lstStyle/>
          <a:p>
            <a:r>
              <a:rPr lang="zh-CN" altLang="en-US" sz="4500" b="1" dirty="0">
                <a:solidFill>
                  <a:srgbClr val="C00000"/>
                </a:solidFill>
                <a:latin typeface="华文细黑" pitchFamily="2" charset="-122"/>
                <a:ea typeface="华文细黑" pitchFamily="2" charset="-122"/>
              </a:rPr>
              <a:t>√</a:t>
            </a:r>
            <a:endParaRPr lang="zh-CN" altLang="en-US" sz="4500" b="1" dirty="0">
              <a:solidFill>
                <a:srgbClr val="C00000"/>
              </a:solidFill>
              <a:latin typeface="华文细黑" pitchFamily="2" charset="-122"/>
              <a:ea typeface="华文细黑" pitchFamily="2" charset="-122"/>
            </a:endParaRPr>
          </a:p>
        </p:txBody>
      </p:sp>
      <p:sp>
        <p:nvSpPr>
          <p:cNvPr id="35" name="矩形 34"/>
          <p:cNvSpPr/>
          <p:nvPr/>
        </p:nvSpPr>
        <p:spPr>
          <a:xfrm>
            <a:off x="389206" y="3484928"/>
            <a:ext cx="11322624" cy="1961090"/>
          </a:xfrm>
          <a:prstGeom prst="rect">
            <a:avLst/>
          </a:prstGeom>
        </p:spPr>
        <p:txBody>
          <a:bodyPr wrap="square" lIns="121898" tIns="60948" rIns="121898" bIns="60948">
            <a:spAutoFit/>
          </a:bodyPr>
          <a:lstStyle/>
          <a:p>
            <a:pPr algn="just">
              <a:lnSpc>
                <a:spcPct val="150000"/>
              </a:lnSpc>
              <a:spcAft>
                <a:spcPts val="0"/>
              </a:spcAft>
            </a:pPr>
            <a:r>
              <a:rPr lang="zh-CN" altLang="zh-CN" sz="2800" kern="1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解析　</a:t>
            </a:r>
            <a:r>
              <a:rPr lang="zh-CN" altLang="zh-CN" sz="2800" kern="100" dirty="0">
                <a:latin typeface="Times New Roman" panose="02020603050405020304" pitchFamily="18" charset="0"/>
                <a:cs typeface="Times New Roman" panose="02020603050405020304" pitchFamily="18" charset="0"/>
              </a:rPr>
              <a:t>物价上涨是新航路开辟的影响之一，被称为</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cs typeface="Times New Roman" panose="02020603050405020304" pitchFamily="18" charset="0"/>
              </a:rPr>
              <a:t>价格革命</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cs typeface="Times New Roman" panose="02020603050405020304" pitchFamily="18" charset="0"/>
              </a:rPr>
              <a:t>，收取固定货币地租的封建贵族实际收入锐减，被迫出卖土地以维持生计，</a:t>
            </a:r>
            <a:r>
              <a:rPr lang="en-US" altLang="zh-CN" sz="2800" kern="100" dirty="0">
                <a:latin typeface="Times New Roman" panose="02020603050405020304" pitchFamily="18" charset="0"/>
                <a:cs typeface="Courier New" panose="02070309020205020404" pitchFamily="49" charset="0"/>
              </a:rPr>
              <a:t>B</a:t>
            </a:r>
            <a:r>
              <a:rPr lang="zh-CN" altLang="zh-CN" sz="2800" kern="100" dirty="0">
                <a:latin typeface="Times New Roman" panose="02020603050405020304" pitchFamily="18" charset="0"/>
                <a:cs typeface="Times New Roman" panose="02020603050405020304" pitchFamily="18" charset="0"/>
              </a:rPr>
              <a:t>项正确。</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linds(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5">
                                            <p:txEl>
                                              <p:pRg st="0" end="0"/>
                                            </p:txEl>
                                          </p:spTgt>
                                        </p:tgtEl>
                                        <p:attrNameLst>
                                          <p:attrName>style.visibility</p:attrName>
                                        </p:attrNameLst>
                                      </p:cBhvr>
                                      <p:to>
                                        <p:strVal val="visible"/>
                                      </p:to>
                                    </p:set>
                                    <p:animEffect transition="in" filter="blinds(horizontal)">
                                      <p:cBhvr>
                                        <p:cTn id="12" dur="500"/>
                                        <p:tgtEl>
                                          <p:spTgt spid="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89206" y="117426"/>
            <a:ext cx="11412000" cy="4001071"/>
          </a:xfrm>
          <a:prstGeom prst="rect">
            <a:avLst/>
          </a:prstGeom>
        </p:spPr>
        <p:txBody>
          <a:bodyPr wrap="square" lIns="121898" tIns="60948" rIns="121898" bIns="60948">
            <a:spAutoFit/>
          </a:bodyPr>
          <a:lstStyle/>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12.16</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17</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世纪，西班牙人把大量的中国丝绸、陶瓷装上大帆船，横跨太平洋，运送到美洲的墨西哥出售，那里当时也属于西班牙的殖民地。这就是当时世界贸易中赫赫有名的</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大帆船贸易</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。通过这条海路，中国人获得了美洲白银，而西班牙殖民者获得了中国商品。这反映出</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A.</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西班牙已逐渐走向</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衰落</a:t>
            </a:r>
            <a:r>
              <a:rPr lang="en-US" altLang="zh-CN" sz="1050" kern="100" dirty="0" smtClean="0">
                <a:latin typeface="宋体" panose="02010600030101010101" pitchFamily="2" charset="-122"/>
                <a:ea typeface="宋体" panose="02010600030101010101" pitchFamily="2" charset="-122"/>
                <a:cs typeface="Courier New" panose="02070309020205020404" pitchFamily="49" charset="0"/>
              </a:rPr>
              <a:t>	</a:t>
            </a:r>
            <a:r>
              <a:rPr lang="en-US" altLang="zh-CN" sz="2800" kern="100" dirty="0" smtClean="0">
                <a:latin typeface="Times New Roman" panose="02020603050405020304" pitchFamily="18" charset="0"/>
                <a:ea typeface="方正中等线简体" panose="03000509000000000000" pitchFamily="65" charset="-122"/>
                <a:cs typeface="Courier New" panose="02070309020205020404" pitchFamily="49" charset="0"/>
              </a:rPr>
              <a:t>B</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中国商品的优势地位明显</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C.</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中国重农抑商政策</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松动</a:t>
            </a:r>
            <a:r>
              <a:rPr lang="en-US" altLang="zh-CN" sz="1050" kern="100" dirty="0" smtClean="0">
                <a:latin typeface="宋体" panose="02010600030101010101" pitchFamily="2" charset="-122"/>
                <a:ea typeface="宋体" panose="02010600030101010101" pitchFamily="2" charset="-122"/>
                <a:cs typeface="Courier New" panose="02070309020205020404" pitchFamily="49" charset="0"/>
              </a:rPr>
              <a:t>	</a:t>
            </a:r>
            <a:r>
              <a:rPr lang="en-US" altLang="zh-CN" sz="2800" kern="100" dirty="0" smtClean="0">
                <a:latin typeface="Times New Roman" panose="02020603050405020304" pitchFamily="18" charset="0"/>
                <a:ea typeface="方正中等线简体" panose="03000509000000000000" pitchFamily="65" charset="-122"/>
                <a:cs typeface="Courier New" panose="02070309020205020404" pitchFamily="49" charset="0"/>
              </a:rPr>
              <a:t>D</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两国都积极拓展海外贸易</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19" name="TextBox 4"/>
          <p:cNvSpPr txBox="1"/>
          <p:nvPr/>
        </p:nvSpPr>
        <p:spPr>
          <a:xfrm>
            <a:off x="5146482" y="2709714"/>
            <a:ext cx="720000" cy="720000"/>
          </a:xfrm>
          <a:prstGeom prst="rect">
            <a:avLst/>
          </a:prstGeom>
          <a:noFill/>
        </p:spPr>
        <p:txBody>
          <a:bodyPr wrap="square" rtlCol="0">
            <a:spAutoFit/>
          </a:bodyPr>
          <a:lstStyle/>
          <a:p>
            <a:r>
              <a:rPr lang="zh-CN" altLang="en-US" sz="4500" b="1" dirty="0">
                <a:solidFill>
                  <a:srgbClr val="C00000"/>
                </a:solidFill>
                <a:latin typeface="华文细黑" pitchFamily="2" charset="-122"/>
                <a:ea typeface="华文细黑" pitchFamily="2" charset="-122"/>
              </a:rPr>
              <a:t>√</a:t>
            </a:r>
            <a:endParaRPr lang="zh-CN" altLang="en-US" sz="4500" b="1" dirty="0">
              <a:solidFill>
                <a:srgbClr val="C00000"/>
              </a:solidFill>
              <a:latin typeface="华文细黑" pitchFamily="2" charset="-122"/>
              <a:ea typeface="华文细黑" pitchFamily="2" charset="-122"/>
            </a:endParaRPr>
          </a:p>
        </p:txBody>
      </p:sp>
      <p:sp>
        <p:nvSpPr>
          <p:cNvPr id="20" name="Rectangle 21">
            <a:hlinkClick r:id="rId1" action="ppaction://hlinksldjump"/>
          </p:cNvPr>
          <p:cNvSpPr>
            <a:spLocks noChangeArrowheads="1"/>
          </p:cNvSpPr>
          <p:nvPr/>
        </p:nvSpPr>
        <p:spPr bwMode="auto">
          <a:xfrm>
            <a:off x="225953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a:t>
            </a:r>
            <a:endParaRPr lang="en-US" altLang="zh-CN" sz="1400" dirty="0">
              <a:latin typeface="Broadway" pitchFamily="82" charset="0"/>
              <a:ea typeface="楷体" panose="02010609060101010101" pitchFamily="49" charset="-122"/>
              <a:cs typeface="经典繁仿黑" pitchFamily="49" charset="-122"/>
            </a:endParaRPr>
          </a:p>
        </p:txBody>
      </p:sp>
      <p:sp>
        <p:nvSpPr>
          <p:cNvPr id="21" name="Rectangle 21">
            <a:hlinkClick r:id="rId2" action="ppaction://hlinksldjump"/>
          </p:cNvPr>
          <p:cNvSpPr>
            <a:spLocks noChangeArrowheads="1"/>
          </p:cNvSpPr>
          <p:nvPr/>
        </p:nvSpPr>
        <p:spPr bwMode="auto">
          <a:xfrm>
            <a:off x="254468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2</a:t>
            </a:r>
            <a:endParaRPr lang="en-US" altLang="zh-CN" sz="1400" dirty="0">
              <a:latin typeface="Broadway" pitchFamily="82" charset="0"/>
              <a:ea typeface="楷体" panose="02010609060101010101" pitchFamily="49" charset="-122"/>
              <a:cs typeface="经典繁仿黑" pitchFamily="49" charset="-122"/>
            </a:endParaRPr>
          </a:p>
        </p:txBody>
      </p:sp>
      <p:sp>
        <p:nvSpPr>
          <p:cNvPr id="22" name="Rectangle 21">
            <a:hlinkClick r:id="rId3" action="ppaction://hlinksldjump"/>
          </p:cNvPr>
          <p:cNvSpPr>
            <a:spLocks noChangeArrowheads="1"/>
          </p:cNvSpPr>
          <p:nvPr/>
        </p:nvSpPr>
        <p:spPr bwMode="auto">
          <a:xfrm>
            <a:off x="282982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smtClean="0">
                <a:latin typeface="Broadway" pitchFamily="82" charset="0"/>
                <a:ea typeface="楷体" panose="02010609060101010101" pitchFamily="49" charset="-122"/>
                <a:cs typeface="经典繁仿黑" pitchFamily="49" charset="-122"/>
              </a:rPr>
              <a:t>3</a:t>
            </a:r>
            <a:endParaRPr lang="en-US" altLang="zh-CN" sz="1400" dirty="0">
              <a:latin typeface="Broadway" pitchFamily="82" charset="0"/>
              <a:ea typeface="楷体" panose="02010609060101010101" pitchFamily="49" charset="-122"/>
              <a:cs typeface="经典繁仿黑" pitchFamily="49" charset="-122"/>
            </a:endParaRPr>
          </a:p>
        </p:txBody>
      </p:sp>
      <p:sp>
        <p:nvSpPr>
          <p:cNvPr id="23" name="Rectangle 21">
            <a:hlinkClick r:id="rId4" action="ppaction://hlinksldjump"/>
          </p:cNvPr>
          <p:cNvSpPr>
            <a:spLocks noChangeArrowheads="1"/>
          </p:cNvSpPr>
          <p:nvPr/>
        </p:nvSpPr>
        <p:spPr bwMode="auto">
          <a:xfrm>
            <a:off x="311497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4</a:t>
            </a:r>
            <a:endParaRPr lang="en-US" altLang="zh-CN" sz="1400" dirty="0">
              <a:latin typeface="Broadway" pitchFamily="82" charset="0"/>
              <a:ea typeface="楷体" panose="02010609060101010101" pitchFamily="49" charset="-122"/>
              <a:cs typeface="经典繁仿黑" pitchFamily="49" charset="-122"/>
            </a:endParaRPr>
          </a:p>
        </p:txBody>
      </p:sp>
      <p:sp>
        <p:nvSpPr>
          <p:cNvPr id="24" name="Rectangle 21">
            <a:hlinkClick r:id="rId5" action="ppaction://hlinksldjump"/>
          </p:cNvPr>
          <p:cNvSpPr>
            <a:spLocks noChangeArrowheads="1"/>
          </p:cNvSpPr>
          <p:nvPr/>
        </p:nvSpPr>
        <p:spPr bwMode="auto">
          <a:xfrm>
            <a:off x="340011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5</a:t>
            </a:r>
            <a:endParaRPr lang="en-US" altLang="zh-CN" sz="1400" dirty="0">
              <a:latin typeface="Broadway" pitchFamily="82" charset="0"/>
              <a:ea typeface="楷体" panose="02010609060101010101" pitchFamily="49" charset="-122"/>
              <a:cs typeface="经典繁仿黑" pitchFamily="49" charset="-122"/>
            </a:endParaRPr>
          </a:p>
        </p:txBody>
      </p:sp>
      <p:sp>
        <p:nvSpPr>
          <p:cNvPr id="25" name="Rectangle 21">
            <a:hlinkClick r:id="rId6" action="ppaction://hlinksldjump"/>
          </p:cNvPr>
          <p:cNvSpPr>
            <a:spLocks noChangeArrowheads="1"/>
          </p:cNvSpPr>
          <p:nvPr/>
        </p:nvSpPr>
        <p:spPr bwMode="auto">
          <a:xfrm>
            <a:off x="368526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6</a:t>
            </a:r>
            <a:endParaRPr lang="en-US" altLang="zh-CN" sz="1400" dirty="0">
              <a:latin typeface="Broadway" pitchFamily="82" charset="0"/>
              <a:ea typeface="楷体" panose="02010609060101010101" pitchFamily="49" charset="-122"/>
              <a:cs typeface="经典繁仿黑" pitchFamily="49" charset="-122"/>
            </a:endParaRPr>
          </a:p>
        </p:txBody>
      </p:sp>
      <p:sp>
        <p:nvSpPr>
          <p:cNvPr id="26" name="Rectangle 21">
            <a:hlinkClick r:id="rId7" action="ppaction://hlinksldjump"/>
          </p:cNvPr>
          <p:cNvSpPr>
            <a:spLocks noChangeArrowheads="1"/>
          </p:cNvSpPr>
          <p:nvPr/>
        </p:nvSpPr>
        <p:spPr bwMode="auto">
          <a:xfrm>
            <a:off x="397040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7</a:t>
            </a:r>
            <a:endParaRPr lang="en-US" altLang="zh-CN" sz="1400" dirty="0">
              <a:latin typeface="Broadway" pitchFamily="82" charset="0"/>
              <a:ea typeface="楷体" panose="02010609060101010101" pitchFamily="49" charset="-122"/>
              <a:cs typeface="经典繁仿黑" pitchFamily="49" charset="-122"/>
            </a:endParaRPr>
          </a:p>
        </p:txBody>
      </p:sp>
      <p:sp>
        <p:nvSpPr>
          <p:cNvPr id="27" name="Rectangle 21">
            <a:hlinkClick r:id="rId8" action="ppaction://hlinksldjump"/>
          </p:cNvPr>
          <p:cNvSpPr>
            <a:spLocks noChangeArrowheads="1"/>
          </p:cNvSpPr>
          <p:nvPr/>
        </p:nvSpPr>
        <p:spPr bwMode="auto">
          <a:xfrm>
            <a:off x="425555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8</a:t>
            </a:r>
            <a:endParaRPr lang="en-US" altLang="zh-CN" sz="1400" dirty="0">
              <a:latin typeface="Broadway" pitchFamily="82" charset="0"/>
              <a:ea typeface="楷体" panose="02010609060101010101" pitchFamily="49" charset="-122"/>
              <a:cs typeface="经典繁仿黑" pitchFamily="49" charset="-122"/>
            </a:endParaRPr>
          </a:p>
        </p:txBody>
      </p:sp>
      <p:sp>
        <p:nvSpPr>
          <p:cNvPr id="28" name="Rectangle 21">
            <a:hlinkClick r:id="rId9" action="ppaction://hlinksldjump"/>
          </p:cNvPr>
          <p:cNvSpPr>
            <a:spLocks noChangeArrowheads="1"/>
          </p:cNvSpPr>
          <p:nvPr/>
        </p:nvSpPr>
        <p:spPr bwMode="auto">
          <a:xfrm>
            <a:off x="4540696"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9</a:t>
            </a:r>
            <a:endParaRPr lang="en-US" altLang="zh-CN" sz="1400" dirty="0">
              <a:latin typeface="Broadway" pitchFamily="82" charset="0"/>
              <a:ea typeface="楷体" panose="02010609060101010101" pitchFamily="49" charset="-122"/>
              <a:cs typeface="经典繁仿黑" pitchFamily="49" charset="-122"/>
            </a:endParaRPr>
          </a:p>
        </p:txBody>
      </p:sp>
      <p:sp>
        <p:nvSpPr>
          <p:cNvPr id="29" name="Rectangle 21">
            <a:hlinkClick r:id="rId10" action="ppaction://hlinksldjump"/>
          </p:cNvPr>
          <p:cNvSpPr>
            <a:spLocks noChangeArrowheads="1"/>
          </p:cNvSpPr>
          <p:nvPr/>
        </p:nvSpPr>
        <p:spPr bwMode="auto">
          <a:xfrm>
            <a:off x="4823395"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10</a:t>
            </a:r>
            <a:endParaRPr lang="en-US" altLang="zh-CN" sz="1400" dirty="0">
              <a:latin typeface="Broadway" pitchFamily="82" charset="0"/>
              <a:ea typeface="楷体" panose="02010609060101010101" pitchFamily="49" charset="-122"/>
              <a:cs typeface="经典繁仿黑" pitchFamily="49" charset="-122"/>
            </a:endParaRPr>
          </a:p>
        </p:txBody>
      </p:sp>
      <p:sp>
        <p:nvSpPr>
          <p:cNvPr id="30" name="Rectangle 21">
            <a:hlinkClick r:id="rId11" action="ppaction://hlinksldjump"/>
          </p:cNvPr>
          <p:cNvSpPr>
            <a:spLocks noChangeArrowheads="1"/>
          </p:cNvSpPr>
          <p:nvPr/>
        </p:nvSpPr>
        <p:spPr bwMode="auto">
          <a:xfrm>
            <a:off x="5187623"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11</a:t>
            </a:r>
            <a:endParaRPr lang="en-US" altLang="zh-CN" sz="1400" dirty="0">
              <a:latin typeface="Broadway" pitchFamily="82" charset="0"/>
              <a:ea typeface="楷体" panose="02010609060101010101" pitchFamily="49" charset="-122"/>
              <a:cs typeface="经典繁仿黑" pitchFamily="49" charset="-122"/>
            </a:endParaRPr>
          </a:p>
        </p:txBody>
      </p:sp>
      <p:sp>
        <p:nvSpPr>
          <p:cNvPr id="31" name="Rectangle 21">
            <a:hlinkClick r:id="rId12" action="ppaction://hlinksldjump"/>
          </p:cNvPr>
          <p:cNvSpPr>
            <a:spLocks noChangeArrowheads="1"/>
          </p:cNvSpPr>
          <p:nvPr/>
        </p:nvSpPr>
        <p:spPr bwMode="auto">
          <a:xfrm>
            <a:off x="5551851"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solidFill>
                  <a:srgbClr val="0000FF"/>
                </a:solidFill>
                <a:latin typeface="Broadway" pitchFamily="82" charset="0"/>
                <a:ea typeface="楷体" panose="02010609060101010101" pitchFamily="49" charset="-122"/>
                <a:cs typeface="经典繁仿黑" pitchFamily="49" charset="-122"/>
              </a:rPr>
              <a:t>12</a:t>
            </a:r>
            <a:endParaRPr lang="en-US" altLang="zh-CN" sz="1400" dirty="0">
              <a:solidFill>
                <a:srgbClr val="0000FF"/>
              </a:solidFill>
              <a:latin typeface="Broadway" pitchFamily="82" charset="0"/>
              <a:ea typeface="楷体" panose="02010609060101010101" pitchFamily="49" charset="-122"/>
              <a:cs typeface="经典繁仿黑" pitchFamily="49" charset="-122"/>
            </a:endParaRPr>
          </a:p>
        </p:txBody>
      </p:sp>
      <p:sp>
        <p:nvSpPr>
          <p:cNvPr id="32" name="Rectangle 21">
            <a:hlinkClick r:id="rId13" action="ppaction://hlinksldjump"/>
          </p:cNvPr>
          <p:cNvSpPr>
            <a:spLocks noChangeArrowheads="1"/>
          </p:cNvSpPr>
          <p:nvPr/>
        </p:nvSpPr>
        <p:spPr bwMode="auto">
          <a:xfrm>
            <a:off x="5916079"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13</a:t>
            </a:r>
            <a:endParaRPr lang="en-US" altLang="zh-CN" sz="1400" dirty="0">
              <a:latin typeface="Broadway" pitchFamily="82" charset="0"/>
              <a:ea typeface="楷体" panose="02010609060101010101" pitchFamily="49" charset="-122"/>
              <a:cs typeface="经典繁仿黑" pitchFamily="49" charset="-122"/>
            </a:endParaRPr>
          </a:p>
        </p:txBody>
      </p:sp>
      <p:sp>
        <p:nvSpPr>
          <p:cNvPr id="33" name="Rectangle 21">
            <a:hlinkClick r:id="rId14" action="ppaction://hlinksldjump"/>
          </p:cNvPr>
          <p:cNvSpPr>
            <a:spLocks noChangeArrowheads="1"/>
          </p:cNvSpPr>
          <p:nvPr/>
        </p:nvSpPr>
        <p:spPr bwMode="auto">
          <a:xfrm>
            <a:off x="6280307"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14</a:t>
            </a:r>
            <a:endParaRPr lang="en-US" altLang="zh-CN" sz="1400" dirty="0">
              <a:latin typeface="Broadway" pitchFamily="82" charset="0"/>
              <a:ea typeface="楷体" panose="02010609060101010101" pitchFamily="49" charset="-122"/>
              <a:cs typeface="经典繁仿黑" pitchFamily="49" charset="-122"/>
            </a:endParaRPr>
          </a:p>
        </p:txBody>
      </p:sp>
      <p:sp>
        <p:nvSpPr>
          <p:cNvPr id="34" name="Rectangle 21">
            <a:hlinkClick r:id="rId15" action="ppaction://hlinksldjump"/>
          </p:cNvPr>
          <p:cNvSpPr>
            <a:spLocks noChangeArrowheads="1"/>
          </p:cNvSpPr>
          <p:nvPr/>
        </p:nvSpPr>
        <p:spPr bwMode="auto">
          <a:xfrm>
            <a:off x="6644535"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smtClean="0">
                <a:latin typeface="Broadway" pitchFamily="82" charset="0"/>
                <a:ea typeface="楷体" panose="02010609060101010101" pitchFamily="49" charset="-122"/>
                <a:cs typeface="经典繁仿黑" pitchFamily="49" charset="-122"/>
              </a:rPr>
              <a:t>15</a:t>
            </a:r>
            <a:endParaRPr lang="en-US" altLang="zh-CN" sz="1400" dirty="0">
              <a:latin typeface="Broadway" pitchFamily="82" charset="0"/>
              <a:ea typeface="楷体" panose="02010609060101010101" pitchFamily="49" charset="-122"/>
              <a:cs typeface="经典繁仿黑" pitchFamily="49" charset="-122"/>
            </a:endParaRPr>
          </a:p>
        </p:txBody>
      </p:sp>
      <p:sp>
        <p:nvSpPr>
          <p:cNvPr id="35" name="Rectangle 21">
            <a:hlinkClick r:id="rId16" action="ppaction://hlinksldjump"/>
          </p:cNvPr>
          <p:cNvSpPr>
            <a:spLocks noChangeArrowheads="1"/>
          </p:cNvSpPr>
          <p:nvPr/>
        </p:nvSpPr>
        <p:spPr bwMode="auto">
          <a:xfrm>
            <a:off x="7008763"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16</a:t>
            </a:r>
            <a:endParaRPr lang="en-US" altLang="zh-CN" sz="1400" dirty="0">
              <a:latin typeface="Broadway" pitchFamily="82" charset="0"/>
              <a:ea typeface="楷体" panose="02010609060101010101" pitchFamily="49" charset="-122"/>
              <a:cs typeface="经典繁仿黑" pitchFamily="49" charset="-122"/>
            </a:endParaRPr>
          </a:p>
        </p:txBody>
      </p:sp>
      <p:sp>
        <p:nvSpPr>
          <p:cNvPr id="36" name="矩形 35"/>
          <p:cNvSpPr/>
          <p:nvPr/>
        </p:nvSpPr>
        <p:spPr>
          <a:xfrm>
            <a:off x="389206" y="4437906"/>
            <a:ext cx="11412000" cy="1333931"/>
          </a:xfrm>
          <a:prstGeom prst="rect">
            <a:avLst/>
          </a:prstGeom>
        </p:spPr>
        <p:txBody>
          <a:bodyPr wrap="square" lIns="121898" tIns="60948" rIns="121898" bIns="60948">
            <a:spAutoFit/>
          </a:bodyPr>
          <a:lstStyle/>
          <a:p>
            <a:pPr algn="just">
              <a:lnSpc>
                <a:spcPct val="150000"/>
              </a:lnSpc>
              <a:spcAft>
                <a:spcPts val="0"/>
              </a:spcAft>
            </a:pPr>
            <a:r>
              <a:rPr lang="zh-CN" altLang="zh-CN" sz="2800" kern="1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解析　</a:t>
            </a:r>
            <a:r>
              <a:rPr lang="zh-CN" altLang="zh-CN" sz="2800" kern="100" dirty="0">
                <a:latin typeface="Times New Roman" panose="02020603050405020304" pitchFamily="18" charset="0"/>
                <a:cs typeface="Times New Roman" panose="02020603050405020304" pitchFamily="18" charset="0"/>
              </a:rPr>
              <a:t>从材料可以看出通过</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cs typeface="Times New Roman" panose="02020603050405020304" pitchFamily="18" charset="0"/>
              </a:rPr>
              <a:t>大帆船贸易</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cs typeface="Times New Roman" panose="02020603050405020304" pitchFamily="18" charset="0"/>
              </a:rPr>
              <a:t>，中国获得了大量白银，而西方获得了中国的商品，说明中国商品有明显的竞争优势，故</a:t>
            </a:r>
            <a:r>
              <a:rPr lang="en-US" altLang="zh-CN" sz="2800" kern="100" dirty="0">
                <a:latin typeface="Times New Roman" panose="02020603050405020304" pitchFamily="18" charset="0"/>
                <a:cs typeface="Courier New" panose="02070309020205020404" pitchFamily="49" charset="0"/>
              </a:rPr>
              <a:t>B</a:t>
            </a:r>
            <a:r>
              <a:rPr lang="zh-CN" altLang="zh-CN" sz="2800" kern="100" dirty="0">
                <a:latin typeface="Times New Roman" panose="02020603050405020304" pitchFamily="18" charset="0"/>
                <a:cs typeface="Times New Roman" panose="02020603050405020304" pitchFamily="18" charset="0"/>
              </a:rPr>
              <a:t>项正确。</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linds(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6">
                                            <p:txEl>
                                              <p:pRg st="0" end="0"/>
                                            </p:txEl>
                                          </p:spTgt>
                                        </p:tgtEl>
                                        <p:attrNameLst>
                                          <p:attrName>style.visibility</p:attrName>
                                        </p:attrNameLst>
                                      </p:cBhvr>
                                      <p:to>
                                        <p:strVal val="visible"/>
                                      </p:to>
                                    </p:set>
                                    <p:animEffect transition="in" filter="blinds(horizontal)">
                                      <p:cBhvr>
                                        <p:cTn id="12" dur="500"/>
                                        <p:tgtEl>
                                          <p:spTgt spid="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21">
            <a:hlinkClick r:id="rId1" action="ppaction://hlinksldjump"/>
          </p:cNvPr>
          <p:cNvSpPr>
            <a:spLocks noChangeArrowheads="1"/>
          </p:cNvSpPr>
          <p:nvPr/>
        </p:nvSpPr>
        <p:spPr bwMode="auto">
          <a:xfrm>
            <a:off x="225953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a:t>
            </a:r>
            <a:endParaRPr lang="en-US" altLang="zh-CN" sz="1400" dirty="0">
              <a:latin typeface="Broadway" pitchFamily="82" charset="0"/>
              <a:ea typeface="楷体" panose="02010609060101010101" pitchFamily="49" charset="-122"/>
              <a:cs typeface="经典繁仿黑" pitchFamily="49" charset="-122"/>
            </a:endParaRPr>
          </a:p>
        </p:txBody>
      </p:sp>
      <p:sp>
        <p:nvSpPr>
          <p:cNvPr id="47" name="Rectangle 21">
            <a:hlinkClick r:id="rId2" action="ppaction://hlinksldjump"/>
          </p:cNvPr>
          <p:cNvSpPr>
            <a:spLocks noChangeArrowheads="1"/>
          </p:cNvSpPr>
          <p:nvPr/>
        </p:nvSpPr>
        <p:spPr bwMode="auto">
          <a:xfrm>
            <a:off x="254468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2</a:t>
            </a:r>
            <a:endParaRPr lang="en-US" altLang="zh-CN" sz="1400" dirty="0">
              <a:latin typeface="Broadway" pitchFamily="82" charset="0"/>
              <a:ea typeface="楷体" panose="02010609060101010101" pitchFamily="49" charset="-122"/>
              <a:cs typeface="经典繁仿黑" pitchFamily="49" charset="-122"/>
            </a:endParaRPr>
          </a:p>
        </p:txBody>
      </p:sp>
      <p:sp>
        <p:nvSpPr>
          <p:cNvPr id="48" name="Rectangle 21">
            <a:hlinkClick r:id="rId3" action="ppaction://hlinksldjump"/>
          </p:cNvPr>
          <p:cNvSpPr>
            <a:spLocks noChangeArrowheads="1"/>
          </p:cNvSpPr>
          <p:nvPr/>
        </p:nvSpPr>
        <p:spPr bwMode="auto">
          <a:xfrm>
            <a:off x="282982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smtClean="0">
                <a:latin typeface="Broadway" pitchFamily="82" charset="0"/>
                <a:ea typeface="楷体" panose="02010609060101010101" pitchFamily="49" charset="-122"/>
                <a:cs typeface="经典繁仿黑" pitchFamily="49" charset="-122"/>
              </a:rPr>
              <a:t>3</a:t>
            </a:r>
            <a:endParaRPr lang="en-US" altLang="zh-CN" sz="1400" dirty="0">
              <a:latin typeface="Broadway" pitchFamily="82" charset="0"/>
              <a:ea typeface="楷体" panose="02010609060101010101" pitchFamily="49" charset="-122"/>
              <a:cs typeface="经典繁仿黑" pitchFamily="49" charset="-122"/>
            </a:endParaRPr>
          </a:p>
        </p:txBody>
      </p:sp>
      <p:sp>
        <p:nvSpPr>
          <p:cNvPr id="49" name="Rectangle 21">
            <a:hlinkClick r:id="rId4" action="ppaction://hlinksldjump"/>
          </p:cNvPr>
          <p:cNvSpPr>
            <a:spLocks noChangeArrowheads="1"/>
          </p:cNvSpPr>
          <p:nvPr/>
        </p:nvSpPr>
        <p:spPr bwMode="auto">
          <a:xfrm>
            <a:off x="311497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4</a:t>
            </a:r>
            <a:endParaRPr lang="en-US" altLang="zh-CN" sz="1400" dirty="0">
              <a:latin typeface="Broadway" pitchFamily="82" charset="0"/>
              <a:ea typeface="楷体" panose="02010609060101010101" pitchFamily="49" charset="-122"/>
              <a:cs typeface="经典繁仿黑" pitchFamily="49" charset="-122"/>
            </a:endParaRPr>
          </a:p>
        </p:txBody>
      </p:sp>
      <p:sp>
        <p:nvSpPr>
          <p:cNvPr id="50" name="Rectangle 21">
            <a:hlinkClick r:id="rId5" action="ppaction://hlinksldjump"/>
          </p:cNvPr>
          <p:cNvSpPr>
            <a:spLocks noChangeArrowheads="1"/>
          </p:cNvSpPr>
          <p:nvPr/>
        </p:nvSpPr>
        <p:spPr bwMode="auto">
          <a:xfrm>
            <a:off x="340011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5</a:t>
            </a:r>
            <a:endParaRPr lang="en-US" altLang="zh-CN" sz="1400" dirty="0">
              <a:latin typeface="Broadway" pitchFamily="82" charset="0"/>
              <a:ea typeface="楷体" panose="02010609060101010101" pitchFamily="49" charset="-122"/>
              <a:cs typeface="经典繁仿黑" pitchFamily="49" charset="-122"/>
            </a:endParaRPr>
          </a:p>
        </p:txBody>
      </p:sp>
      <p:sp>
        <p:nvSpPr>
          <p:cNvPr id="51" name="Rectangle 21">
            <a:hlinkClick r:id="rId6" action="ppaction://hlinksldjump"/>
          </p:cNvPr>
          <p:cNvSpPr>
            <a:spLocks noChangeArrowheads="1"/>
          </p:cNvSpPr>
          <p:nvPr/>
        </p:nvSpPr>
        <p:spPr bwMode="auto">
          <a:xfrm>
            <a:off x="368526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6</a:t>
            </a:r>
            <a:endParaRPr lang="en-US" altLang="zh-CN" sz="1400" dirty="0">
              <a:latin typeface="Broadway" pitchFamily="82" charset="0"/>
              <a:ea typeface="楷体" panose="02010609060101010101" pitchFamily="49" charset="-122"/>
              <a:cs typeface="经典繁仿黑" pitchFamily="49" charset="-122"/>
            </a:endParaRPr>
          </a:p>
        </p:txBody>
      </p:sp>
      <p:sp>
        <p:nvSpPr>
          <p:cNvPr id="52" name="Rectangle 21">
            <a:hlinkClick r:id="rId7" action="ppaction://hlinksldjump"/>
          </p:cNvPr>
          <p:cNvSpPr>
            <a:spLocks noChangeArrowheads="1"/>
          </p:cNvSpPr>
          <p:nvPr/>
        </p:nvSpPr>
        <p:spPr bwMode="auto">
          <a:xfrm>
            <a:off x="397040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7</a:t>
            </a:r>
            <a:endParaRPr lang="en-US" altLang="zh-CN" sz="1400" dirty="0">
              <a:latin typeface="Broadway" pitchFamily="82" charset="0"/>
              <a:ea typeface="楷体" panose="02010609060101010101" pitchFamily="49" charset="-122"/>
              <a:cs typeface="经典繁仿黑" pitchFamily="49" charset="-122"/>
            </a:endParaRPr>
          </a:p>
        </p:txBody>
      </p:sp>
      <p:sp>
        <p:nvSpPr>
          <p:cNvPr id="53" name="Rectangle 21">
            <a:hlinkClick r:id="rId8" action="ppaction://hlinksldjump"/>
          </p:cNvPr>
          <p:cNvSpPr>
            <a:spLocks noChangeArrowheads="1"/>
          </p:cNvSpPr>
          <p:nvPr/>
        </p:nvSpPr>
        <p:spPr bwMode="auto">
          <a:xfrm>
            <a:off x="425555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8</a:t>
            </a:r>
            <a:endParaRPr lang="en-US" altLang="zh-CN" sz="1400" dirty="0">
              <a:latin typeface="Broadway" pitchFamily="82" charset="0"/>
              <a:ea typeface="楷体" panose="02010609060101010101" pitchFamily="49" charset="-122"/>
              <a:cs typeface="经典繁仿黑" pitchFamily="49" charset="-122"/>
            </a:endParaRPr>
          </a:p>
        </p:txBody>
      </p:sp>
      <p:sp>
        <p:nvSpPr>
          <p:cNvPr id="54" name="Rectangle 21">
            <a:hlinkClick r:id="rId9" action="ppaction://hlinksldjump"/>
          </p:cNvPr>
          <p:cNvSpPr>
            <a:spLocks noChangeArrowheads="1"/>
          </p:cNvSpPr>
          <p:nvPr/>
        </p:nvSpPr>
        <p:spPr bwMode="auto">
          <a:xfrm>
            <a:off x="4540696"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9</a:t>
            </a:r>
            <a:endParaRPr lang="en-US" altLang="zh-CN" sz="1400" dirty="0">
              <a:latin typeface="Broadway" pitchFamily="82" charset="0"/>
              <a:ea typeface="楷体" panose="02010609060101010101" pitchFamily="49" charset="-122"/>
              <a:cs typeface="经典繁仿黑" pitchFamily="49" charset="-122"/>
            </a:endParaRPr>
          </a:p>
        </p:txBody>
      </p:sp>
      <p:sp>
        <p:nvSpPr>
          <p:cNvPr id="55" name="Rectangle 21">
            <a:hlinkClick r:id="rId10" action="ppaction://hlinksldjump"/>
          </p:cNvPr>
          <p:cNvSpPr>
            <a:spLocks noChangeArrowheads="1"/>
          </p:cNvSpPr>
          <p:nvPr/>
        </p:nvSpPr>
        <p:spPr bwMode="auto">
          <a:xfrm>
            <a:off x="4823395"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10</a:t>
            </a:r>
            <a:endParaRPr lang="en-US" altLang="zh-CN" sz="1400" dirty="0">
              <a:latin typeface="Broadway" pitchFamily="82" charset="0"/>
              <a:ea typeface="楷体" panose="02010609060101010101" pitchFamily="49" charset="-122"/>
              <a:cs typeface="经典繁仿黑" pitchFamily="49" charset="-122"/>
            </a:endParaRPr>
          </a:p>
        </p:txBody>
      </p:sp>
      <p:sp>
        <p:nvSpPr>
          <p:cNvPr id="56" name="Rectangle 21">
            <a:hlinkClick r:id="rId11" action="ppaction://hlinksldjump"/>
          </p:cNvPr>
          <p:cNvSpPr>
            <a:spLocks noChangeArrowheads="1"/>
          </p:cNvSpPr>
          <p:nvPr/>
        </p:nvSpPr>
        <p:spPr bwMode="auto">
          <a:xfrm>
            <a:off x="5187623"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11</a:t>
            </a:r>
            <a:endParaRPr lang="en-US" altLang="zh-CN" sz="1400" dirty="0">
              <a:latin typeface="Broadway" pitchFamily="82" charset="0"/>
              <a:ea typeface="楷体" panose="02010609060101010101" pitchFamily="49" charset="-122"/>
              <a:cs typeface="经典繁仿黑" pitchFamily="49" charset="-122"/>
            </a:endParaRPr>
          </a:p>
        </p:txBody>
      </p:sp>
      <p:sp>
        <p:nvSpPr>
          <p:cNvPr id="57" name="Rectangle 21">
            <a:hlinkClick r:id="rId12" action="ppaction://hlinksldjump"/>
          </p:cNvPr>
          <p:cNvSpPr>
            <a:spLocks noChangeArrowheads="1"/>
          </p:cNvSpPr>
          <p:nvPr/>
        </p:nvSpPr>
        <p:spPr bwMode="auto">
          <a:xfrm>
            <a:off x="5551851"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12</a:t>
            </a:r>
            <a:endParaRPr lang="en-US" altLang="zh-CN" sz="1400" dirty="0">
              <a:latin typeface="Broadway" pitchFamily="82" charset="0"/>
              <a:ea typeface="楷体" panose="02010609060101010101" pitchFamily="49" charset="-122"/>
              <a:cs typeface="经典繁仿黑" pitchFamily="49" charset="-122"/>
            </a:endParaRPr>
          </a:p>
        </p:txBody>
      </p:sp>
      <p:sp>
        <p:nvSpPr>
          <p:cNvPr id="58" name="Rectangle 21">
            <a:hlinkClick r:id="rId13" action="ppaction://hlinksldjump"/>
          </p:cNvPr>
          <p:cNvSpPr>
            <a:spLocks noChangeArrowheads="1"/>
          </p:cNvSpPr>
          <p:nvPr/>
        </p:nvSpPr>
        <p:spPr bwMode="auto">
          <a:xfrm>
            <a:off x="5916079"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solidFill>
                  <a:srgbClr val="0000FF"/>
                </a:solidFill>
                <a:latin typeface="Broadway" pitchFamily="82" charset="0"/>
                <a:ea typeface="楷体" panose="02010609060101010101" pitchFamily="49" charset="-122"/>
                <a:cs typeface="经典繁仿黑" pitchFamily="49" charset="-122"/>
              </a:rPr>
              <a:t>13</a:t>
            </a:r>
            <a:endParaRPr lang="en-US" altLang="zh-CN" sz="1400" dirty="0">
              <a:solidFill>
                <a:srgbClr val="0000FF"/>
              </a:solidFill>
              <a:latin typeface="Broadway" pitchFamily="82" charset="0"/>
              <a:ea typeface="楷体" panose="02010609060101010101" pitchFamily="49" charset="-122"/>
              <a:cs typeface="经典繁仿黑" pitchFamily="49" charset="-122"/>
            </a:endParaRPr>
          </a:p>
        </p:txBody>
      </p:sp>
      <p:sp>
        <p:nvSpPr>
          <p:cNvPr id="59" name="Rectangle 21">
            <a:hlinkClick r:id="rId14" action="ppaction://hlinksldjump"/>
          </p:cNvPr>
          <p:cNvSpPr>
            <a:spLocks noChangeArrowheads="1"/>
          </p:cNvSpPr>
          <p:nvPr/>
        </p:nvSpPr>
        <p:spPr bwMode="auto">
          <a:xfrm>
            <a:off x="6280307"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14</a:t>
            </a:r>
            <a:endParaRPr lang="en-US" altLang="zh-CN" sz="1400" dirty="0">
              <a:latin typeface="Broadway" pitchFamily="82" charset="0"/>
              <a:ea typeface="楷体" panose="02010609060101010101" pitchFamily="49" charset="-122"/>
              <a:cs typeface="经典繁仿黑" pitchFamily="49" charset="-122"/>
            </a:endParaRPr>
          </a:p>
        </p:txBody>
      </p:sp>
      <p:sp>
        <p:nvSpPr>
          <p:cNvPr id="20" name="Rectangle 21">
            <a:hlinkClick r:id="rId15" action="ppaction://hlinksldjump"/>
          </p:cNvPr>
          <p:cNvSpPr>
            <a:spLocks noChangeArrowheads="1"/>
          </p:cNvSpPr>
          <p:nvPr/>
        </p:nvSpPr>
        <p:spPr bwMode="auto">
          <a:xfrm>
            <a:off x="6644535"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smtClean="0">
                <a:latin typeface="Broadway" pitchFamily="82" charset="0"/>
                <a:ea typeface="楷体" panose="02010609060101010101" pitchFamily="49" charset="-122"/>
                <a:cs typeface="经典繁仿黑" pitchFamily="49" charset="-122"/>
              </a:rPr>
              <a:t>15</a:t>
            </a:r>
            <a:endParaRPr lang="en-US" altLang="zh-CN" sz="1400" dirty="0">
              <a:latin typeface="Broadway" pitchFamily="82" charset="0"/>
              <a:ea typeface="楷体" panose="02010609060101010101" pitchFamily="49" charset="-122"/>
              <a:cs typeface="经典繁仿黑" pitchFamily="49" charset="-122"/>
            </a:endParaRPr>
          </a:p>
        </p:txBody>
      </p:sp>
      <p:sp>
        <p:nvSpPr>
          <p:cNvPr id="21" name="Rectangle 21">
            <a:hlinkClick r:id="rId16" action="ppaction://hlinksldjump"/>
          </p:cNvPr>
          <p:cNvSpPr>
            <a:spLocks noChangeArrowheads="1"/>
          </p:cNvSpPr>
          <p:nvPr/>
        </p:nvSpPr>
        <p:spPr bwMode="auto">
          <a:xfrm>
            <a:off x="7008763"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16</a:t>
            </a:r>
            <a:endParaRPr lang="en-US" altLang="zh-CN" sz="1400" dirty="0">
              <a:latin typeface="Broadway" pitchFamily="82" charset="0"/>
              <a:ea typeface="楷体" panose="02010609060101010101" pitchFamily="49" charset="-122"/>
              <a:cs typeface="经典繁仿黑" pitchFamily="49" charset="-122"/>
            </a:endParaRPr>
          </a:p>
        </p:txBody>
      </p:sp>
      <p:sp>
        <p:nvSpPr>
          <p:cNvPr id="5" name="矩形 4"/>
          <p:cNvSpPr/>
          <p:nvPr/>
        </p:nvSpPr>
        <p:spPr>
          <a:xfrm>
            <a:off x="478582" y="1186364"/>
            <a:ext cx="11233248" cy="2677656"/>
          </a:xfrm>
          <a:prstGeom prst="rect">
            <a:avLst/>
          </a:prstGeom>
        </p:spPr>
        <p:txBody>
          <a:bodyPr wrap="square">
            <a:spAutoFit/>
          </a:bodyPr>
          <a:lstStyle/>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13.</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美洲被</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发现</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后，</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谁先到达，便由谁命名</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的原则持续了几个世纪，甚至南极洲各地的命名也是如此。这表明欧洲早期航海活动</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A.</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受到人文主义影响</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  	</a:t>
            </a:r>
            <a:r>
              <a:rPr lang="en-US" altLang="zh-CN" sz="2800" kern="100" dirty="0" smtClean="0">
                <a:latin typeface="Times New Roman" panose="02020603050405020304" pitchFamily="18" charset="0"/>
                <a:ea typeface="方正中等线简体" panose="03000509000000000000" pitchFamily="65" charset="-122"/>
                <a:cs typeface="Courier New" panose="02070309020205020404" pitchFamily="49" charset="0"/>
              </a:rPr>
              <a:t>	B</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始终遵循着国际法</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C.</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密切洲际文化交流</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  	</a:t>
            </a:r>
            <a:r>
              <a:rPr lang="en-US" altLang="zh-CN" sz="2800" kern="100" dirty="0" smtClean="0">
                <a:latin typeface="Times New Roman" panose="02020603050405020304" pitchFamily="18" charset="0"/>
                <a:ea typeface="方正中等线简体" panose="03000509000000000000" pitchFamily="65" charset="-122"/>
                <a:cs typeface="Courier New" panose="02070309020205020404" pitchFamily="49" charset="0"/>
              </a:rPr>
              <a:t>	D</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抹杀原住居民的命名权</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22" name="TextBox 4"/>
          <p:cNvSpPr txBox="1"/>
          <p:nvPr/>
        </p:nvSpPr>
        <p:spPr>
          <a:xfrm>
            <a:off x="321866" y="2554596"/>
            <a:ext cx="720000" cy="720000"/>
          </a:xfrm>
          <a:prstGeom prst="rect">
            <a:avLst/>
          </a:prstGeom>
          <a:noFill/>
        </p:spPr>
        <p:txBody>
          <a:bodyPr wrap="square" rtlCol="0">
            <a:spAutoFit/>
          </a:bodyPr>
          <a:lstStyle/>
          <a:p>
            <a:r>
              <a:rPr lang="zh-CN" altLang="en-US" sz="4500" b="1" dirty="0">
                <a:solidFill>
                  <a:srgbClr val="C00000"/>
                </a:solidFill>
                <a:latin typeface="华文细黑" pitchFamily="2" charset="-122"/>
                <a:ea typeface="华文细黑" pitchFamily="2" charset="-122"/>
              </a:rPr>
              <a:t>√</a:t>
            </a:r>
            <a:endParaRPr lang="zh-CN" altLang="en-US" sz="4500" b="1" dirty="0">
              <a:solidFill>
                <a:srgbClr val="C00000"/>
              </a:solidFill>
              <a:latin typeface="华文细黑" pitchFamily="2" charset="-122"/>
              <a:ea typeface="华文细黑"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linds(horizont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21">
            <a:hlinkClick r:id="rId1" action="ppaction://hlinksldjump"/>
          </p:cNvPr>
          <p:cNvSpPr>
            <a:spLocks noChangeArrowheads="1"/>
          </p:cNvSpPr>
          <p:nvPr/>
        </p:nvSpPr>
        <p:spPr bwMode="auto">
          <a:xfrm>
            <a:off x="225953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a:t>
            </a:r>
            <a:endParaRPr lang="en-US" altLang="zh-CN" sz="1400" dirty="0">
              <a:latin typeface="Broadway" pitchFamily="82" charset="0"/>
              <a:ea typeface="楷体" panose="02010609060101010101" pitchFamily="49" charset="-122"/>
              <a:cs typeface="经典繁仿黑" pitchFamily="49" charset="-122"/>
            </a:endParaRPr>
          </a:p>
        </p:txBody>
      </p:sp>
      <p:sp>
        <p:nvSpPr>
          <p:cNvPr id="47" name="Rectangle 21">
            <a:hlinkClick r:id="rId2" action="ppaction://hlinksldjump"/>
          </p:cNvPr>
          <p:cNvSpPr>
            <a:spLocks noChangeArrowheads="1"/>
          </p:cNvSpPr>
          <p:nvPr/>
        </p:nvSpPr>
        <p:spPr bwMode="auto">
          <a:xfrm>
            <a:off x="254468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2</a:t>
            </a:r>
            <a:endParaRPr lang="en-US" altLang="zh-CN" sz="1400" dirty="0">
              <a:latin typeface="Broadway" pitchFamily="82" charset="0"/>
              <a:ea typeface="楷体" panose="02010609060101010101" pitchFamily="49" charset="-122"/>
              <a:cs typeface="经典繁仿黑" pitchFamily="49" charset="-122"/>
            </a:endParaRPr>
          </a:p>
        </p:txBody>
      </p:sp>
      <p:sp>
        <p:nvSpPr>
          <p:cNvPr id="48" name="Rectangle 21">
            <a:hlinkClick r:id="rId3" action="ppaction://hlinksldjump"/>
          </p:cNvPr>
          <p:cNvSpPr>
            <a:spLocks noChangeArrowheads="1"/>
          </p:cNvSpPr>
          <p:nvPr/>
        </p:nvSpPr>
        <p:spPr bwMode="auto">
          <a:xfrm>
            <a:off x="282982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smtClean="0">
                <a:latin typeface="Broadway" pitchFamily="82" charset="0"/>
                <a:ea typeface="楷体" panose="02010609060101010101" pitchFamily="49" charset="-122"/>
                <a:cs typeface="经典繁仿黑" pitchFamily="49" charset="-122"/>
              </a:rPr>
              <a:t>3</a:t>
            </a:r>
            <a:endParaRPr lang="en-US" altLang="zh-CN" sz="1400" dirty="0">
              <a:latin typeface="Broadway" pitchFamily="82" charset="0"/>
              <a:ea typeface="楷体" panose="02010609060101010101" pitchFamily="49" charset="-122"/>
              <a:cs typeface="经典繁仿黑" pitchFamily="49" charset="-122"/>
            </a:endParaRPr>
          </a:p>
        </p:txBody>
      </p:sp>
      <p:sp>
        <p:nvSpPr>
          <p:cNvPr id="49" name="Rectangle 21">
            <a:hlinkClick r:id="rId4" action="ppaction://hlinksldjump"/>
          </p:cNvPr>
          <p:cNvSpPr>
            <a:spLocks noChangeArrowheads="1"/>
          </p:cNvSpPr>
          <p:nvPr/>
        </p:nvSpPr>
        <p:spPr bwMode="auto">
          <a:xfrm>
            <a:off x="311497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4</a:t>
            </a:r>
            <a:endParaRPr lang="en-US" altLang="zh-CN" sz="1400" dirty="0">
              <a:latin typeface="Broadway" pitchFamily="82" charset="0"/>
              <a:ea typeface="楷体" panose="02010609060101010101" pitchFamily="49" charset="-122"/>
              <a:cs typeface="经典繁仿黑" pitchFamily="49" charset="-122"/>
            </a:endParaRPr>
          </a:p>
        </p:txBody>
      </p:sp>
      <p:sp>
        <p:nvSpPr>
          <p:cNvPr id="50" name="Rectangle 21">
            <a:hlinkClick r:id="rId5" action="ppaction://hlinksldjump"/>
          </p:cNvPr>
          <p:cNvSpPr>
            <a:spLocks noChangeArrowheads="1"/>
          </p:cNvSpPr>
          <p:nvPr/>
        </p:nvSpPr>
        <p:spPr bwMode="auto">
          <a:xfrm>
            <a:off x="340011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5</a:t>
            </a:r>
            <a:endParaRPr lang="en-US" altLang="zh-CN" sz="1400" dirty="0">
              <a:latin typeface="Broadway" pitchFamily="82" charset="0"/>
              <a:ea typeface="楷体" panose="02010609060101010101" pitchFamily="49" charset="-122"/>
              <a:cs typeface="经典繁仿黑" pitchFamily="49" charset="-122"/>
            </a:endParaRPr>
          </a:p>
        </p:txBody>
      </p:sp>
      <p:sp>
        <p:nvSpPr>
          <p:cNvPr id="51" name="Rectangle 21">
            <a:hlinkClick r:id="rId6" action="ppaction://hlinksldjump"/>
          </p:cNvPr>
          <p:cNvSpPr>
            <a:spLocks noChangeArrowheads="1"/>
          </p:cNvSpPr>
          <p:nvPr/>
        </p:nvSpPr>
        <p:spPr bwMode="auto">
          <a:xfrm>
            <a:off x="368526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6</a:t>
            </a:r>
            <a:endParaRPr lang="en-US" altLang="zh-CN" sz="1400" dirty="0">
              <a:latin typeface="Broadway" pitchFamily="82" charset="0"/>
              <a:ea typeface="楷体" panose="02010609060101010101" pitchFamily="49" charset="-122"/>
              <a:cs typeface="经典繁仿黑" pitchFamily="49" charset="-122"/>
            </a:endParaRPr>
          </a:p>
        </p:txBody>
      </p:sp>
      <p:sp>
        <p:nvSpPr>
          <p:cNvPr id="52" name="Rectangle 21">
            <a:hlinkClick r:id="rId7" action="ppaction://hlinksldjump"/>
          </p:cNvPr>
          <p:cNvSpPr>
            <a:spLocks noChangeArrowheads="1"/>
          </p:cNvSpPr>
          <p:nvPr/>
        </p:nvSpPr>
        <p:spPr bwMode="auto">
          <a:xfrm>
            <a:off x="397040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7</a:t>
            </a:r>
            <a:endParaRPr lang="en-US" altLang="zh-CN" sz="1400" dirty="0">
              <a:latin typeface="Broadway" pitchFamily="82" charset="0"/>
              <a:ea typeface="楷体" panose="02010609060101010101" pitchFamily="49" charset="-122"/>
              <a:cs typeface="经典繁仿黑" pitchFamily="49" charset="-122"/>
            </a:endParaRPr>
          </a:p>
        </p:txBody>
      </p:sp>
      <p:sp>
        <p:nvSpPr>
          <p:cNvPr id="53" name="Rectangle 21">
            <a:hlinkClick r:id="rId8" action="ppaction://hlinksldjump"/>
          </p:cNvPr>
          <p:cNvSpPr>
            <a:spLocks noChangeArrowheads="1"/>
          </p:cNvSpPr>
          <p:nvPr/>
        </p:nvSpPr>
        <p:spPr bwMode="auto">
          <a:xfrm>
            <a:off x="425555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8</a:t>
            </a:r>
            <a:endParaRPr lang="en-US" altLang="zh-CN" sz="1400" dirty="0">
              <a:latin typeface="Broadway" pitchFamily="82" charset="0"/>
              <a:ea typeface="楷体" panose="02010609060101010101" pitchFamily="49" charset="-122"/>
              <a:cs typeface="经典繁仿黑" pitchFamily="49" charset="-122"/>
            </a:endParaRPr>
          </a:p>
        </p:txBody>
      </p:sp>
      <p:sp>
        <p:nvSpPr>
          <p:cNvPr id="54" name="Rectangle 21">
            <a:hlinkClick r:id="rId9" action="ppaction://hlinksldjump"/>
          </p:cNvPr>
          <p:cNvSpPr>
            <a:spLocks noChangeArrowheads="1"/>
          </p:cNvSpPr>
          <p:nvPr/>
        </p:nvSpPr>
        <p:spPr bwMode="auto">
          <a:xfrm>
            <a:off x="4540696"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9</a:t>
            </a:r>
            <a:endParaRPr lang="en-US" altLang="zh-CN" sz="1400" dirty="0">
              <a:latin typeface="Broadway" pitchFamily="82" charset="0"/>
              <a:ea typeface="楷体" panose="02010609060101010101" pitchFamily="49" charset="-122"/>
              <a:cs typeface="经典繁仿黑" pitchFamily="49" charset="-122"/>
            </a:endParaRPr>
          </a:p>
        </p:txBody>
      </p:sp>
      <p:sp>
        <p:nvSpPr>
          <p:cNvPr id="55" name="Rectangle 21">
            <a:hlinkClick r:id="rId10" action="ppaction://hlinksldjump"/>
          </p:cNvPr>
          <p:cNvSpPr>
            <a:spLocks noChangeArrowheads="1"/>
          </p:cNvSpPr>
          <p:nvPr/>
        </p:nvSpPr>
        <p:spPr bwMode="auto">
          <a:xfrm>
            <a:off x="4823395"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10</a:t>
            </a:r>
            <a:endParaRPr lang="en-US" altLang="zh-CN" sz="1400" dirty="0">
              <a:latin typeface="Broadway" pitchFamily="82" charset="0"/>
              <a:ea typeface="楷体" panose="02010609060101010101" pitchFamily="49" charset="-122"/>
              <a:cs typeface="经典繁仿黑" pitchFamily="49" charset="-122"/>
            </a:endParaRPr>
          </a:p>
        </p:txBody>
      </p:sp>
      <p:sp>
        <p:nvSpPr>
          <p:cNvPr id="56" name="Rectangle 21">
            <a:hlinkClick r:id="rId11" action="ppaction://hlinksldjump"/>
          </p:cNvPr>
          <p:cNvSpPr>
            <a:spLocks noChangeArrowheads="1"/>
          </p:cNvSpPr>
          <p:nvPr/>
        </p:nvSpPr>
        <p:spPr bwMode="auto">
          <a:xfrm>
            <a:off x="5187623"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11</a:t>
            </a:r>
            <a:endParaRPr lang="en-US" altLang="zh-CN" sz="1400" dirty="0">
              <a:latin typeface="Broadway" pitchFamily="82" charset="0"/>
              <a:ea typeface="楷体" panose="02010609060101010101" pitchFamily="49" charset="-122"/>
              <a:cs typeface="经典繁仿黑" pitchFamily="49" charset="-122"/>
            </a:endParaRPr>
          </a:p>
        </p:txBody>
      </p:sp>
      <p:sp>
        <p:nvSpPr>
          <p:cNvPr id="57" name="Rectangle 21">
            <a:hlinkClick r:id="rId12" action="ppaction://hlinksldjump"/>
          </p:cNvPr>
          <p:cNvSpPr>
            <a:spLocks noChangeArrowheads="1"/>
          </p:cNvSpPr>
          <p:nvPr/>
        </p:nvSpPr>
        <p:spPr bwMode="auto">
          <a:xfrm>
            <a:off x="5551851"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12</a:t>
            </a:r>
            <a:endParaRPr lang="en-US" altLang="zh-CN" sz="1400" dirty="0">
              <a:latin typeface="Broadway" pitchFamily="82" charset="0"/>
              <a:ea typeface="楷体" panose="02010609060101010101" pitchFamily="49" charset="-122"/>
              <a:cs typeface="经典繁仿黑" pitchFamily="49" charset="-122"/>
            </a:endParaRPr>
          </a:p>
        </p:txBody>
      </p:sp>
      <p:sp>
        <p:nvSpPr>
          <p:cNvPr id="58" name="Rectangle 21">
            <a:hlinkClick r:id="rId13" action="ppaction://hlinksldjump"/>
          </p:cNvPr>
          <p:cNvSpPr>
            <a:spLocks noChangeArrowheads="1"/>
          </p:cNvSpPr>
          <p:nvPr/>
        </p:nvSpPr>
        <p:spPr bwMode="auto">
          <a:xfrm>
            <a:off x="5916079"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solidFill>
                  <a:srgbClr val="0000FF"/>
                </a:solidFill>
                <a:latin typeface="Broadway" pitchFamily="82" charset="0"/>
                <a:ea typeface="楷体" panose="02010609060101010101" pitchFamily="49" charset="-122"/>
                <a:cs typeface="经典繁仿黑" pitchFamily="49" charset="-122"/>
              </a:rPr>
              <a:t>13</a:t>
            </a:r>
            <a:endParaRPr lang="en-US" altLang="zh-CN" sz="1400" dirty="0">
              <a:solidFill>
                <a:srgbClr val="0000FF"/>
              </a:solidFill>
              <a:latin typeface="Broadway" pitchFamily="82" charset="0"/>
              <a:ea typeface="楷体" panose="02010609060101010101" pitchFamily="49" charset="-122"/>
              <a:cs typeface="经典繁仿黑" pitchFamily="49" charset="-122"/>
            </a:endParaRPr>
          </a:p>
        </p:txBody>
      </p:sp>
      <p:sp>
        <p:nvSpPr>
          <p:cNvPr id="59" name="Rectangle 21">
            <a:hlinkClick r:id="rId14" action="ppaction://hlinksldjump"/>
          </p:cNvPr>
          <p:cNvSpPr>
            <a:spLocks noChangeArrowheads="1"/>
          </p:cNvSpPr>
          <p:nvPr/>
        </p:nvSpPr>
        <p:spPr bwMode="auto">
          <a:xfrm>
            <a:off x="6280307"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14</a:t>
            </a:r>
            <a:endParaRPr lang="en-US" altLang="zh-CN" sz="1400" dirty="0">
              <a:latin typeface="Broadway" pitchFamily="82" charset="0"/>
              <a:ea typeface="楷体" panose="02010609060101010101" pitchFamily="49" charset="-122"/>
              <a:cs typeface="经典繁仿黑" pitchFamily="49" charset="-122"/>
            </a:endParaRPr>
          </a:p>
        </p:txBody>
      </p:sp>
      <p:sp>
        <p:nvSpPr>
          <p:cNvPr id="20" name="Rectangle 21">
            <a:hlinkClick r:id="rId15" action="ppaction://hlinksldjump"/>
          </p:cNvPr>
          <p:cNvSpPr>
            <a:spLocks noChangeArrowheads="1"/>
          </p:cNvSpPr>
          <p:nvPr/>
        </p:nvSpPr>
        <p:spPr bwMode="auto">
          <a:xfrm>
            <a:off x="6644535"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smtClean="0">
                <a:latin typeface="Broadway" pitchFamily="82" charset="0"/>
                <a:ea typeface="楷体" panose="02010609060101010101" pitchFamily="49" charset="-122"/>
                <a:cs typeface="经典繁仿黑" pitchFamily="49" charset="-122"/>
              </a:rPr>
              <a:t>15</a:t>
            </a:r>
            <a:endParaRPr lang="en-US" altLang="zh-CN" sz="1400" dirty="0">
              <a:latin typeface="Broadway" pitchFamily="82" charset="0"/>
              <a:ea typeface="楷体" panose="02010609060101010101" pitchFamily="49" charset="-122"/>
              <a:cs typeface="经典繁仿黑" pitchFamily="49" charset="-122"/>
            </a:endParaRPr>
          </a:p>
        </p:txBody>
      </p:sp>
      <p:sp>
        <p:nvSpPr>
          <p:cNvPr id="21" name="Rectangle 21">
            <a:hlinkClick r:id="rId16" action="ppaction://hlinksldjump"/>
          </p:cNvPr>
          <p:cNvSpPr>
            <a:spLocks noChangeArrowheads="1"/>
          </p:cNvSpPr>
          <p:nvPr/>
        </p:nvSpPr>
        <p:spPr bwMode="auto">
          <a:xfrm>
            <a:off x="7008763"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16</a:t>
            </a:r>
            <a:endParaRPr lang="en-US" altLang="zh-CN" sz="1400" dirty="0">
              <a:latin typeface="Broadway" pitchFamily="82" charset="0"/>
              <a:ea typeface="楷体" panose="02010609060101010101" pitchFamily="49" charset="-122"/>
              <a:cs typeface="经典繁仿黑" pitchFamily="49" charset="-122"/>
            </a:endParaRPr>
          </a:p>
        </p:txBody>
      </p:sp>
      <p:sp>
        <p:nvSpPr>
          <p:cNvPr id="23" name="矩形 22"/>
          <p:cNvSpPr/>
          <p:nvPr/>
        </p:nvSpPr>
        <p:spPr>
          <a:xfrm>
            <a:off x="478582" y="909514"/>
            <a:ext cx="11233248" cy="3869329"/>
          </a:xfrm>
          <a:prstGeom prst="rect">
            <a:avLst/>
          </a:prstGeom>
        </p:spPr>
        <p:txBody>
          <a:bodyPr wrap="square">
            <a:spAutoFit/>
          </a:bodyPr>
          <a:lstStyle/>
          <a:p>
            <a:pPr algn="just">
              <a:lnSpc>
                <a:spcPct val="150000"/>
              </a:lnSpc>
              <a:spcAft>
                <a:spcPts val="0"/>
              </a:spcAft>
            </a:pPr>
            <a:r>
              <a:rPr lang="zh-CN" altLang="zh-CN" sz="2800" kern="1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解析　</a:t>
            </a:r>
            <a:r>
              <a:rPr lang="zh-CN" altLang="zh-CN" sz="2800" kern="100" dirty="0">
                <a:latin typeface="Times New Roman" panose="02020603050405020304" pitchFamily="18" charset="0"/>
                <a:cs typeface="Times New Roman" panose="02020603050405020304" pitchFamily="18" charset="0"/>
              </a:rPr>
              <a:t>由材料</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cs typeface="Times New Roman" panose="02020603050405020304" pitchFamily="18" charset="0"/>
              </a:rPr>
              <a:t>谁先到达，便由谁命名</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cs typeface="Times New Roman" panose="02020603050405020304" pitchFamily="18" charset="0"/>
              </a:rPr>
              <a:t>的原则持续了几个世纪，甚至南极洲各地的命名也是如此</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cs typeface="Times New Roman" panose="02020603050405020304" pitchFamily="18" charset="0"/>
              </a:rPr>
              <a:t>可知这是对发现者价值和尊严的肯定，这受到人文主义思想的影响，故</a:t>
            </a:r>
            <a:r>
              <a:rPr lang="en-US" altLang="zh-CN" sz="2800" kern="100" dirty="0">
                <a:latin typeface="Times New Roman" panose="02020603050405020304" pitchFamily="18" charset="0"/>
                <a:cs typeface="Courier New" panose="02070309020205020404" pitchFamily="49" charset="0"/>
              </a:rPr>
              <a:t>A</a:t>
            </a:r>
            <a:r>
              <a:rPr lang="zh-CN" altLang="zh-CN" sz="2800" kern="100" dirty="0">
                <a:latin typeface="Times New Roman" panose="02020603050405020304" pitchFamily="18" charset="0"/>
                <a:cs typeface="Times New Roman" panose="02020603050405020304" pitchFamily="18" charset="0"/>
              </a:rPr>
              <a:t>项正确</a:t>
            </a:r>
            <a:r>
              <a:rPr lang="zh-CN" altLang="zh-CN" sz="2800" kern="100" dirty="0" smtClean="0">
                <a:latin typeface="Times New Roman" panose="02020603050405020304" pitchFamily="18" charset="0"/>
                <a:cs typeface="Times New Roman" panose="02020603050405020304" pitchFamily="18" charset="0"/>
              </a:rPr>
              <a:t>；</a:t>
            </a:r>
            <a:endParaRPr lang="en-US" altLang="zh-CN" sz="2800" kern="100" dirty="0" smtClean="0">
              <a:latin typeface="Times New Roman" panose="02020603050405020304" pitchFamily="18" charset="0"/>
              <a:cs typeface="Times New Roman" panose="02020603050405020304" pitchFamily="18" charset="0"/>
            </a:endParaRPr>
          </a:p>
          <a:p>
            <a:pPr algn="just">
              <a:lnSpc>
                <a:spcPct val="150000"/>
              </a:lnSpc>
              <a:spcAft>
                <a:spcPts val="0"/>
              </a:spcAft>
            </a:pPr>
            <a:r>
              <a:rPr lang="en-US" altLang="zh-CN" sz="2800" kern="100" dirty="0" smtClean="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cs typeface="Times New Roman" panose="02020603050405020304" pitchFamily="18" charset="0"/>
              </a:rPr>
              <a:t>始终遵循</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cs typeface="Times New Roman" panose="02020603050405020304" pitchFamily="18" charset="0"/>
              </a:rPr>
              <a:t>的表述过于绝对，故</a:t>
            </a:r>
            <a:r>
              <a:rPr lang="en-US" altLang="zh-CN" sz="2800" kern="100" dirty="0">
                <a:latin typeface="Times New Roman" panose="02020603050405020304" pitchFamily="18" charset="0"/>
                <a:cs typeface="Courier New" panose="02070309020205020404" pitchFamily="49" charset="0"/>
              </a:rPr>
              <a:t>B</a:t>
            </a:r>
            <a:r>
              <a:rPr lang="zh-CN" altLang="zh-CN" sz="2800" kern="100" dirty="0">
                <a:latin typeface="Times New Roman" panose="02020603050405020304" pitchFamily="18" charset="0"/>
                <a:cs typeface="Times New Roman" panose="02020603050405020304" pitchFamily="18" charset="0"/>
              </a:rPr>
              <a:t>项错误</a:t>
            </a:r>
            <a:r>
              <a:rPr lang="zh-CN" altLang="zh-CN" sz="2800" kern="100" dirty="0" smtClean="0">
                <a:latin typeface="Times New Roman" panose="02020603050405020304" pitchFamily="18" charset="0"/>
                <a:cs typeface="Times New Roman" panose="02020603050405020304" pitchFamily="18" charset="0"/>
              </a:rPr>
              <a:t>；</a:t>
            </a:r>
            <a:endParaRPr lang="en-US" altLang="zh-CN" sz="2800" kern="100" dirty="0" smtClean="0">
              <a:latin typeface="Times New Roman" panose="02020603050405020304" pitchFamily="18" charset="0"/>
              <a:cs typeface="Times New Roman" panose="02020603050405020304" pitchFamily="18" charset="0"/>
            </a:endParaRPr>
          </a:p>
          <a:p>
            <a:pPr algn="just">
              <a:lnSpc>
                <a:spcPct val="150000"/>
              </a:lnSpc>
              <a:spcAft>
                <a:spcPts val="0"/>
              </a:spcAft>
            </a:pPr>
            <a:r>
              <a:rPr lang="zh-CN" altLang="zh-CN" sz="2800" kern="100" dirty="0" smtClean="0">
                <a:latin typeface="Times New Roman" panose="02020603050405020304" pitchFamily="18" charset="0"/>
                <a:cs typeface="Times New Roman" panose="02020603050405020304" pitchFamily="18" charset="0"/>
              </a:rPr>
              <a:t>材料</a:t>
            </a:r>
            <a:r>
              <a:rPr lang="zh-CN" altLang="zh-CN" sz="2800" kern="100" dirty="0">
                <a:latin typeface="Times New Roman" panose="02020603050405020304" pitchFamily="18" charset="0"/>
                <a:cs typeface="Times New Roman" panose="02020603050405020304" pitchFamily="18" charset="0"/>
              </a:rPr>
              <a:t>强调新航路开辟的背景而非影响，故</a:t>
            </a:r>
            <a:r>
              <a:rPr lang="en-US" altLang="zh-CN" sz="2800" kern="100" dirty="0">
                <a:latin typeface="Times New Roman" panose="02020603050405020304" pitchFamily="18" charset="0"/>
                <a:cs typeface="Courier New" panose="02070309020205020404" pitchFamily="49" charset="0"/>
              </a:rPr>
              <a:t>C</a:t>
            </a:r>
            <a:r>
              <a:rPr lang="zh-CN" altLang="zh-CN" sz="2800" kern="100" dirty="0">
                <a:latin typeface="Times New Roman" panose="02020603050405020304" pitchFamily="18" charset="0"/>
                <a:cs typeface="Times New Roman" panose="02020603050405020304" pitchFamily="18" charset="0"/>
              </a:rPr>
              <a:t>项错误</a:t>
            </a:r>
            <a:r>
              <a:rPr lang="zh-CN" altLang="zh-CN" sz="2800" kern="100" dirty="0" smtClean="0">
                <a:latin typeface="Times New Roman" panose="02020603050405020304" pitchFamily="18" charset="0"/>
                <a:cs typeface="Times New Roman" panose="02020603050405020304" pitchFamily="18" charset="0"/>
              </a:rPr>
              <a:t>；</a:t>
            </a:r>
            <a:endParaRPr lang="en-US" altLang="zh-CN" sz="2800" kern="100" dirty="0" smtClean="0">
              <a:latin typeface="Times New Roman" panose="02020603050405020304" pitchFamily="18" charset="0"/>
              <a:cs typeface="Times New Roman" panose="02020603050405020304" pitchFamily="18" charset="0"/>
            </a:endParaRPr>
          </a:p>
          <a:p>
            <a:pPr algn="just">
              <a:lnSpc>
                <a:spcPct val="150000"/>
              </a:lnSpc>
              <a:spcAft>
                <a:spcPts val="0"/>
              </a:spcAft>
            </a:pPr>
            <a:r>
              <a:rPr lang="zh-CN" altLang="zh-CN" sz="2800" kern="100" dirty="0" smtClean="0">
                <a:latin typeface="Times New Roman" panose="02020603050405020304" pitchFamily="18" charset="0"/>
                <a:cs typeface="Times New Roman" panose="02020603050405020304" pitchFamily="18" charset="0"/>
              </a:rPr>
              <a:t>当时</a:t>
            </a:r>
            <a:r>
              <a:rPr lang="zh-CN" altLang="zh-CN" sz="2800" kern="100" dirty="0">
                <a:latin typeface="Times New Roman" panose="02020603050405020304" pitchFamily="18" charset="0"/>
                <a:cs typeface="Times New Roman" panose="02020603050405020304" pitchFamily="18" charset="0"/>
              </a:rPr>
              <a:t>的原住民还处于未开化的阶段，故</a:t>
            </a:r>
            <a:r>
              <a:rPr lang="en-US" altLang="zh-CN" sz="2800" kern="100" dirty="0">
                <a:latin typeface="Times New Roman" panose="02020603050405020304" pitchFamily="18" charset="0"/>
                <a:cs typeface="Courier New" panose="02070309020205020404" pitchFamily="49" charset="0"/>
              </a:rPr>
              <a:t>D</a:t>
            </a:r>
            <a:r>
              <a:rPr lang="zh-CN" altLang="zh-CN" sz="2800" kern="100" dirty="0">
                <a:latin typeface="Times New Roman" panose="02020603050405020304" pitchFamily="18" charset="0"/>
                <a:cs typeface="Times New Roman" panose="02020603050405020304" pitchFamily="18" charset="0"/>
              </a:rPr>
              <a:t>项错误。</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blinds(horizontal)">
                                      <p:cBhvr>
                                        <p:cTn id="7" dur="500"/>
                                        <p:tgtEl>
                                          <p:spTgt spid="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3">
                                            <p:txEl>
                                              <p:pRg st="1" end="1"/>
                                            </p:txEl>
                                          </p:spTgt>
                                        </p:tgtEl>
                                        <p:attrNameLst>
                                          <p:attrName>style.visibility</p:attrName>
                                        </p:attrNameLst>
                                      </p:cBhvr>
                                      <p:to>
                                        <p:strVal val="visible"/>
                                      </p:to>
                                    </p:set>
                                    <p:animEffect transition="in" filter="blinds(horizontal)">
                                      <p:cBhvr>
                                        <p:cTn id="12" dur="500"/>
                                        <p:tgtEl>
                                          <p:spTgt spid="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3">
                                            <p:txEl>
                                              <p:pRg st="2" end="2"/>
                                            </p:txEl>
                                          </p:spTgt>
                                        </p:tgtEl>
                                        <p:attrNameLst>
                                          <p:attrName>style.visibility</p:attrName>
                                        </p:attrNameLst>
                                      </p:cBhvr>
                                      <p:to>
                                        <p:strVal val="visible"/>
                                      </p:to>
                                    </p:set>
                                    <p:animEffect transition="in" filter="blinds(horizontal)">
                                      <p:cBhvr>
                                        <p:cTn id="17" dur="500"/>
                                        <p:tgtEl>
                                          <p:spTgt spid="2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3">
                                            <p:txEl>
                                              <p:pRg st="3" end="3"/>
                                            </p:txEl>
                                          </p:spTgt>
                                        </p:tgtEl>
                                        <p:attrNameLst>
                                          <p:attrName>style.visibility</p:attrName>
                                        </p:attrNameLst>
                                      </p:cBhvr>
                                      <p:to>
                                        <p:strVal val="visible"/>
                                      </p:to>
                                    </p:set>
                                    <p:animEffect transition="in" filter="blinds(horizontal)">
                                      <p:cBhvr>
                                        <p:cTn id="22" dur="500"/>
                                        <p:tgtEl>
                                          <p:spTgt spid="2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69898" y="652859"/>
            <a:ext cx="11250616" cy="4001071"/>
          </a:xfrm>
          <a:prstGeom prst="rect">
            <a:avLst/>
          </a:prstGeom>
        </p:spPr>
        <p:txBody>
          <a:bodyPr wrap="square" lIns="121898" tIns="60948" rIns="121898" bIns="60948">
            <a:spAutoFit/>
          </a:bodyPr>
          <a:lstStyle/>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14.17</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世纪初，英国、荷兰、丹麦、法国等国家纷纷建立东印度公司，其中，英国在印度的统治都是通过英国东印度公司进行的，荷兰东印度公司也曾一度侵占了中国的澎湖列岛和台湾。由此可知，这些东印度公司</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A.</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推动了西欧的殖民</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扩张</a:t>
            </a:r>
            <a:r>
              <a:rPr lang="en-US" altLang="zh-CN" sz="1050" kern="100" dirty="0" smtClean="0">
                <a:latin typeface="宋体" panose="02010600030101010101" pitchFamily="2" charset="-122"/>
                <a:ea typeface="宋体" panose="02010600030101010101" pitchFamily="2" charset="-122"/>
                <a:cs typeface="Courier New" panose="02070309020205020404" pitchFamily="49" charset="0"/>
              </a:rPr>
              <a:t>	</a:t>
            </a:r>
            <a:r>
              <a:rPr lang="en-US" altLang="zh-CN" sz="2800" kern="100" dirty="0" smtClean="0">
                <a:latin typeface="Times New Roman" panose="02020603050405020304" pitchFamily="18" charset="0"/>
                <a:ea typeface="方正中等线简体" panose="03000509000000000000" pitchFamily="65" charset="-122"/>
                <a:cs typeface="Courier New" panose="02070309020205020404" pitchFamily="49" charset="0"/>
              </a:rPr>
              <a:t>B</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是现代意义的跨国公司</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C.</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是西欧贸易兴盛的</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根源</a:t>
            </a:r>
            <a:r>
              <a:rPr lang="en-US" altLang="zh-CN" sz="1050" kern="100" dirty="0" smtClean="0">
                <a:latin typeface="宋体" panose="02010600030101010101" pitchFamily="2" charset="-122"/>
                <a:ea typeface="宋体" panose="02010600030101010101" pitchFamily="2" charset="-122"/>
                <a:cs typeface="Courier New" panose="02070309020205020404" pitchFamily="49" charset="0"/>
              </a:rPr>
              <a:t>	</a:t>
            </a:r>
            <a:r>
              <a:rPr lang="en-US" altLang="zh-CN" sz="2800" kern="100" dirty="0" smtClean="0">
                <a:latin typeface="Times New Roman" panose="02020603050405020304" pitchFamily="18" charset="0"/>
                <a:ea typeface="方正中等线简体" panose="03000509000000000000" pitchFamily="65" charset="-122"/>
                <a:cs typeface="Courier New" panose="02070309020205020404" pitchFamily="49" charset="0"/>
              </a:rPr>
              <a:t>D</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刺激了亚洲经济的发展</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3" name="Rectangle 21">
            <a:hlinkClick r:id="rId1" action="ppaction://hlinksldjump"/>
          </p:cNvPr>
          <p:cNvSpPr>
            <a:spLocks noChangeArrowheads="1"/>
          </p:cNvSpPr>
          <p:nvPr/>
        </p:nvSpPr>
        <p:spPr bwMode="auto">
          <a:xfrm>
            <a:off x="225953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a:t>
            </a:r>
            <a:endParaRPr lang="en-US" altLang="zh-CN" sz="1400" dirty="0">
              <a:latin typeface="Broadway" pitchFamily="82" charset="0"/>
              <a:ea typeface="楷体" panose="02010609060101010101" pitchFamily="49" charset="-122"/>
              <a:cs typeface="经典繁仿黑" pitchFamily="49" charset="-122"/>
            </a:endParaRPr>
          </a:p>
        </p:txBody>
      </p:sp>
      <p:sp>
        <p:nvSpPr>
          <p:cNvPr id="4" name="Rectangle 21">
            <a:hlinkClick r:id="rId2" action="ppaction://hlinksldjump"/>
          </p:cNvPr>
          <p:cNvSpPr>
            <a:spLocks noChangeArrowheads="1"/>
          </p:cNvSpPr>
          <p:nvPr/>
        </p:nvSpPr>
        <p:spPr bwMode="auto">
          <a:xfrm>
            <a:off x="254468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2</a:t>
            </a:r>
            <a:endParaRPr lang="en-US" altLang="zh-CN" sz="1400" dirty="0">
              <a:latin typeface="Broadway" pitchFamily="82" charset="0"/>
              <a:ea typeface="楷体" panose="02010609060101010101" pitchFamily="49" charset="-122"/>
              <a:cs typeface="经典繁仿黑" pitchFamily="49" charset="-122"/>
            </a:endParaRPr>
          </a:p>
        </p:txBody>
      </p:sp>
      <p:sp>
        <p:nvSpPr>
          <p:cNvPr id="5" name="Rectangle 21">
            <a:hlinkClick r:id="rId3" action="ppaction://hlinksldjump"/>
          </p:cNvPr>
          <p:cNvSpPr>
            <a:spLocks noChangeArrowheads="1"/>
          </p:cNvSpPr>
          <p:nvPr/>
        </p:nvSpPr>
        <p:spPr bwMode="auto">
          <a:xfrm>
            <a:off x="282982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smtClean="0">
                <a:latin typeface="Broadway" pitchFamily="82" charset="0"/>
                <a:ea typeface="楷体" panose="02010609060101010101" pitchFamily="49" charset="-122"/>
                <a:cs typeface="经典繁仿黑" pitchFamily="49" charset="-122"/>
              </a:rPr>
              <a:t>3</a:t>
            </a:r>
            <a:endParaRPr lang="en-US" altLang="zh-CN" sz="1400" dirty="0">
              <a:latin typeface="Broadway" pitchFamily="82" charset="0"/>
              <a:ea typeface="楷体" panose="02010609060101010101" pitchFamily="49" charset="-122"/>
              <a:cs typeface="经典繁仿黑" pitchFamily="49" charset="-122"/>
            </a:endParaRPr>
          </a:p>
        </p:txBody>
      </p:sp>
      <p:sp>
        <p:nvSpPr>
          <p:cNvPr id="6" name="Rectangle 21">
            <a:hlinkClick r:id="rId4" action="ppaction://hlinksldjump"/>
          </p:cNvPr>
          <p:cNvSpPr>
            <a:spLocks noChangeArrowheads="1"/>
          </p:cNvSpPr>
          <p:nvPr/>
        </p:nvSpPr>
        <p:spPr bwMode="auto">
          <a:xfrm>
            <a:off x="311497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4</a:t>
            </a:r>
            <a:endParaRPr lang="en-US" altLang="zh-CN" sz="1400" dirty="0">
              <a:latin typeface="Broadway" pitchFamily="82" charset="0"/>
              <a:ea typeface="楷体" panose="02010609060101010101" pitchFamily="49" charset="-122"/>
              <a:cs typeface="经典繁仿黑" pitchFamily="49" charset="-122"/>
            </a:endParaRPr>
          </a:p>
        </p:txBody>
      </p:sp>
      <p:sp>
        <p:nvSpPr>
          <p:cNvPr id="7" name="Rectangle 21">
            <a:hlinkClick r:id="rId5" action="ppaction://hlinksldjump"/>
          </p:cNvPr>
          <p:cNvSpPr>
            <a:spLocks noChangeArrowheads="1"/>
          </p:cNvSpPr>
          <p:nvPr/>
        </p:nvSpPr>
        <p:spPr bwMode="auto">
          <a:xfrm>
            <a:off x="340011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5</a:t>
            </a:r>
            <a:endParaRPr lang="en-US" altLang="zh-CN" sz="1400" dirty="0">
              <a:latin typeface="Broadway" pitchFamily="82" charset="0"/>
              <a:ea typeface="楷体" panose="02010609060101010101" pitchFamily="49" charset="-122"/>
              <a:cs typeface="经典繁仿黑" pitchFamily="49" charset="-122"/>
            </a:endParaRPr>
          </a:p>
        </p:txBody>
      </p:sp>
      <p:sp>
        <p:nvSpPr>
          <p:cNvPr id="8" name="Rectangle 21">
            <a:hlinkClick r:id="rId6" action="ppaction://hlinksldjump"/>
          </p:cNvPr>
          <p:cNvSpPr>
            <a:spLocks noChangeArrowheads="1"/>
          </p:cNvSpPr>
          <p:nvPr/>
        </p:nvSpPr>
        <p:spPr bwMode="auto">
          <a:xfrm>
            <a:off x="368526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6</a:t>
            </a:r>
            <a:endParaRPr lang="en-US" altLang="zh-CN" sz="1400" dirty="0">
              <a:latin typeface="Broadway" pitchFamily="82" charset="0"/>
              <a:ea typeface="楷体" panose="02010609060101010101" pitchFamily="49" charset="-122"/>
              <a:cs typeface="经典繁仿黑" pitchFamily="49" charset="-122"/>
            </a:endParaRPr>
          </a:p>
        </p:txBody>
      </p:sp>
      <p:sp>
        <p:nvSpPr>
          <p:cNvPr id="9" name="Rectangle 21">
            <a:hlinkClick r:id="rId7" action="ppaction://hlinksldjump"/>
          </p:cNvPr>
          <p:cNvSpPr>
            <a:spLocks noChangeArrowheads="1"/>
          </p:cNvSpPr>
          <p:nvPr/>
        </p:nvSpPr>
        <p:spPr bwMode="auto">
          <a:xfrm>
            <a:off x="397040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7</a:t>
            </a:r>
            <a:endParaRPr lang="en-US" altLang="zh-CN" sz="1400" dirty="0">
              <a:latin typeface="Broadway" pitchFamily="82" charset="0"/>
              <a:ea typeface="楷体" panose="02010609060101010101" pitchFamily="49" charset="-122"/>
              <a:cs typeface="经典繁仿黑" pitchFamily="49" charset="-122"/>
            </a:endParaRPr>
          </a:p>
        </p:txBody>
      </p:sp>
      <p:sp>
        <p:nvSpPr>
          <p:cNvPr id="10" name="Rectangle 21">
            <a:hlinkClick r:id="rId8" action="ppaction://hlinksldjump"/>
          </p:cNvPr>
          <p:cNvSpPr>
            <a:spLocks noChangeArrowheads="1"/>
          </p:cNvSpPr>
          <p:nvPr/>
        </p:nvSpPr>
        <p:spPr bwMode="auto">
          <a:xfrm>
            <a:off x="425555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8</a:t>
            </a:r>
            <a:endParaRPr lang="en-US" altLang="zh-CN" sz="1400" dirty="0">
              <a:latin typeface="Broadway" pitchFamily="82" charset="0"/>
              <a:ea typeface="楷体" panose="02010609060101010101" pitchFamily="49" charset="-122"/>
              <a:cs typeface="经典繁仿黑" pitchFamily="49" charset="-122"/>
            </a:endParaRPr>
          </a:p>
        </p:txBody>
      </p:sp>
      <p:sp>
        <p:nvSpPr>
          <p:cNvPr id="11" name="Rectangle 21">
            <a:hlinkClick r:id="rId9" action="ppaction://hlinksldjump"/>
          </p:cNvPr>
          <p:cNvSpPr>
            <a:spLocks noChangeArrowheads="1"/>
          </p:cNvSpPr>
          <p:nvPr/>
        </p:nvSpPr>
        <p:spPr bwMode="auto">
          <a:xfrm>
            <a:off x="4540696"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9</a:t>
            </a:r>
            <a:endParaRPr lang="en-US" altLang="zh-CN" sz="1400" dirty="0">
              <a:latin typeface="Broadway" pitchFamily="82" charset="0"/>
              <a:ea typeface="楷体" panose="02010609060101010101" pitchFamily="49" charset="-122"/>
              <a:cs typeface="经典繁仿黑" pitchFamily="49" charset="-122"/>
            </a:endParaRPr>
          </a:p>
        </p:txBody>
      </p:sp>
      <p:sp>
        <p:nvSpPr>
          <p:cNvPr id="12" name="Rectangle 21">
            <a:hlinkClick r:id="rId10" action="ppaction://hlinksldjump"/>
          </p:cNvPr>
          <p:cNvSpPr>
            <a:spLocks noChangeArrowheads="1"/>
          </p:cNvSpPr>
          <p:nvPr/>
        </p:nvSpPr>
        <p:spPr bwMode="auto">
          <a:xfrm>
            <a:off x="4823395"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10</a:t>
            </a:r>
            <a:endParaRPr lang="en-US" altLang="zh-CN" sz="1400" dirty="0">
              <a:latin typeface="Broadway" pitchFamily="82" charset="0"/>
              <a:ea typeface="楷体" panose="02010609060101010101" pitchFamily="49" charset="-122"/>
              <a:cs typeface="经典繁仿黑" pitchFamily="49" charset="-122"/>
            </a:endParaRPr>
          </a:p>
        </p:txBody>
      </p:sp>
      <p:sp>
        <p:nvSpPr>
          <p:cNvPr id="13" name="Rectangle 21">
            <a:hlinkClick r:id="rId11" action="ppaction://hlinksldjump"/>
          </p:cNvPr>
          <p:cNvSpPr>
            <a:spLocks noChangeArrowheads="1"/>
          </p:cNvSpPr>
          <p:nvPr/>
        </p:nvSpPr>
        <p:spPr bwMode="auto">
          <a:xfrm>
            <a:off x="5187623"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11</a:t>
            </a:r>
            <a:endParaRPr lang="en-US" altLang="zh-CN" sz="1400" dirty="0">
              <a:latin typeface="Broadway" pitchFamily="82" charset="0"/>
              <a:ea typeface="楷体" panose="02010609060101010101" pitchFamily="49" charset="-122"/>
              <a:cs typeface="经典繁仿黑" pitchFamily="49" charset="-122"/>
            </a:endParaRPr>
          </a:p>
        </p:txBody>
      </p:sp>
      <p:sp>
        <p:nvSpPr>
          <p:cNvPr id="14" name="Rectangle 21">
            <a:hlinkClick r:id="rId12" action="ppaction://hlinksldjump"/>
          </p:cNvPr>
          <p:cNvSpPr>
            <a:spLocks noChangeArrowheads="1"/>
          </p:cNvSpPr>
          <p:nvPr/>
        </p:nvSpPr>
        <p:spPr bwMode="auto">
          <a:xfrm>
            <a:off x="5551851"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12</a:t>
            </a:r>
            <a:endParaRPr lang="en-US" altLang="zh-CN" sz="1400" dirty="0">
              <a:latin typeface="Broadway" pitchFamily="82" charset="0"/>
              <a:ea typeface="楷体" panose="02010609060101010101" pitchFamily="49" charset="-122"/>
              <a:cs typeface="经典繁仿黑" pitchFamily="49" charset="-122"/>
            </a:endParaRPr>
          </a:p>
        </p:txBody>
      </p:sp>
      <p:sp>
        <p:nvSpPr>
          <p:cNvPr id="15" name="Rectangle 21">
            <a:hlinkClick r:id="rId13" action="ppaction://hlinksldjump"/>
          </p:cNvPr>
          <p:cNvSpPr>
            <a:spLocks noChangeArrowheads="1"/>
          </p:cNvSpPr>
          <p:nvPr/>
        </p:nvSpPr>
        <p:spPr bwMode="auto">
          <a:xfrm>
            <a:off x="5916079"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13</a:t>
            </a:r>
            <a:endParaRPr lang="en-US" altLang="zh-CN" sz="1400" dirty="0">
              <a:latin typeface="Broadway" pitchFamily="82" charset="0"/>
              <a:ea typeface="楷体" panose="02010609060101010101" pitchFamily="49" charset="-122"/>
              <a:cs typeface="经典繁仿黑" pitchFamily="49" charset="-122"/>
            </a:endParaRPr>
          </a:p>
        </p:txBody>
      </p:sp>
      <p:sp>
        <p:nvSpPr>
          <p:cNvPr id="16" name="Rectangle 21">
            <a:hlinkClick r:id="rId14" action="ppaction://hlinksldjump"/>
          </p:cNvPr>
          <p:cNvSpPr>
            <a:spLocks noChangeArrowheads="1"/>
          </p:cNvSpPr>
          <p:nvPr/>
        </p:nvSpPr>
        <p:spPr bwMode="auto">
          <a:xfrm>
            <a:off x="6280307"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solidFill>
                  <a:srgbClr val="0000FF"/>
                </a:solidFill>
                <a:latin typeface="Broadway" pitchFamily="82" charset="0"/>
                <a:ea typeface="楷体" panose="02010609060101010101" pitchFamily="49" charset="-122"/>
                <a:cs typeface="经典繁仿黑" pitchFamily="49" charset="-122"/>
              </a:rPr>
              <a:t>14</a:t>
            </a:r>
            <a:endParaRPr lang="en-US" altLang="zh-CN" sz="1400" dirty="0">
              <a:solidFill>
                <a:srgbClr val="0000FF"/>
              </a:solidFill>
              <a:latin typeface="Broadway" pitchFamily="82" charset="0"/>
              <a:ea typeface="楷体" panose="02010609060101010101" pitchFamily="49" charset="-122"/>
              <a:cs typeface="经典繁仿黑" pitchFamily="49" charset="-122"/>
            </a:endParaRPr>
          </a:p>
        </p:txBody>
      </p:sp>
      <p:sp>
        <p:nvSpPr>
          <p:cNvPr id="20" name="Rectangle 21">
            <a:hlinkClick r:id="rId15" action="ppaction://hlinksldjump"/>
          </p:cNvPr>
          <p:cNvSpPr>
            <a:spLocks noChangeArrowheads="1"/>
          </p:cNvSpPr>
          <p:nvPr/>
        </p:nvSpPr>
        <p:spPr bwMode="auto">
          <a:xfrm>
            <a:off x="6644535"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smtClean="0">
                <a:latin typeface="Broadway" pitchFamily="82" charset="0"/>
                <a:ea typeface="楷体" panose="02010609060101010101" pitchFamily="49" charset="-122"/>
                <a:cs typeface="经典繁仿黑" pitchFamily="49" charset="-122"/>
              </a:rPr>
              <a:t>15</a:t>
            </a:r>
            <a:endParaRPr lang="en-US" altLang="zh-CN" sz="1400" dirty="0">
              <a:latin typeface="Broadway" pitchFamily="82" charset="0"/>
              <a:ea typeface="楷体" panose="02010609060101010101" pitchFamily="49" charset="-122"/>
              <a:cs typeface="经典繁仿黑" pitchFamily="49" charset="-122"/>
            </a:endParaRPr>
          </a:p>
        </p:txBody>
      </p:sp>
      <p:sp>
        <p:nvSpPr>
          <p:cNvPr id="21" name="Rectangle 21">
            <a:hlinkClick r:id="rId16" action="ppaction://hlinksldjump"/>
          </p:cNvPr>
          <p:cNvSpPr>
            <a:spLocks noChangeArrowheads="1"/>
          </p:cNvSpPr>
          <p:nvPr/>
        </p:nvSpPr>
        <p:spPr bwMode="auto">
          <a:xfrm>
            <a:off x="7008763"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16</a:t>
            </a:r>
            <a:endParaRPr lang="en-US" altLang="zh-CN" sz="1400" dirty="0">
              <a:latin typeface="Broadway" pitchFamily="82" charset="0"/>
              <a:ea typeface="楷体" panose="02010609060101010101" pitchFamily="49" charset="-122"/>
              <a:cs typeface="经典繁仿黑" pitchFamily="49" charset="-122"/>
            </a:endParaRPr>
          </a:p>
        </p:txBody>
      </p:sp>
      <p:sp>
        <p:nvSpPr>
          <p:cNvPr id="19" name="TextBox 4"/>
          <p:cNvSpPr txBox="1"/>
          <p:nvPr/>
        </p:nvSpPr>
        <p:spPr>
          <a:xfrm>
            <a:off x="334566" y="3287599"/>
            <a:ext cx="720000" cy="720000"/>
          </a:xfrm>
          <a:prstGeom prst="rect">
            <a:avLst/>
          </a:prstGeom>
          <a:noFill/>
        </p:spPr>
        <p:txBody>
          <a:bodyPr wrap="square" rtlCol="0">
            <a:spAutoFit/>
          </a:bodyPr>
          <a:lstStyle/>
          <a:p>
            <a:r>
              <a:rPr lang="zh-CN" altLang="en-US" sz="4500" b="1" dirty="0">
                <a:solidFill>
                  <a:srgbClr val="C00000"/>
                </a:solidFill>
                <a:latin typeface="华文细黑" pitchFamily="2" charset="-122"/>
                <a:ea typeface="华文细黑" pitchFamily="2" charset="-122"/>
              </a:rPr>
              <a:t>√</a:t>
            </a:r>
            <a:endParaRPr lang="zh-CN" altLang="en-US" sz="4500" b="1" dirty="0">
              <a:solidFill>
                <a:srgbClr val="C00000"/>
              </a:solidFill>
              <a:latin typeface="华文细黑" pitchFamily="2" charset="-122"/>
              <a:ea typeface="华文细黑"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linds(horizont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1">
            <a:hlinkClick r:id="rId1" action="ppaction://hlinksldjump"/>
          </p:cNvPr>
          <p:cNvSpPr>
            <a:spLocks noChangeArrowheads="1"/>
          </p:cNvSpPr>
          <p:nvPr/>
        </p:nvSpPr>
        <p:spPr bwMode="auto">
          <a:xfrm>
            <a:off x="225953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a:t>
            </a:r>
            <a:endParaRPr lang="en-US" altLang="zh-CN" sz="1400" dirty="0">
              <a:latin typeface="Broadway" pitchFamily="82" charset="0"/>
              <a:ea typeface="楷体" panose="02010609060101010101" pitchFamily="49" charset="-122"/>
              <a:cs typeface="经典繁仿黑" pitchFamily="49" charset="-122"/>
            </a:endParaRPr>
          </a:p>
        </p:txBody>
      </p:sp>
      <p:sp>
        <p:nvSpPr>
          <p:cNvPr id="4" name="Rectangle 21">
            <a:hlinkClick r:id="rId2" action="ppaction://hlinksldjump"/>
          </p:cNvPr>
          <p:cNvSpPr>
            <a:spLocks noChangeArrowheads="1"/>
          </p:cNvSpPr>
          <p:nvPr/>
        </p:nvSpPr>
        <p:spPr bwMode="auto">
          <a:xfrm>
            <a:off x="254468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2</a:t>
            </a:r>
            <a:endParaRPr lang="en-US" altLang="zh-CN" sz="1400" dirty="0">
              <a:latin typeface="Broadway" pitchFamily="82" charset="0"/>
              <a:ea typeface="楷体" panose="02010609060101010101" pitchFamily="49" charset="-122"/>
              <a:cs typeface="经典繁仿黑" pitchFamily="49" charset="-122"/>
            </a:endParaRPr>
          </a:p>
        </p:txBody>
      </p:sp>
      <p:sp>
        <p:nvSpPr>
          <p:cNvPr id="5" name="Rectangle 21">
            <a:hlinkClick r:id="rId3" action="ppaction://hlinksldjump"/>
          </p:cNvPr>
          <p:cNvSpPr>
            <a:spLocks noChangeArrowheads="1"/>
          </p:cNvSpPr>
          <p:nvPr/>
        </p:nvSpPr>
        <p:spPr bwMode="auto">
          <a:xfrm>
            <a:off x="282982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smtClean="0">
                <a:latin typeface="Broadway" pitchFamily="82" charset="0"/>
                <a:ea typeface="楷体" panose="02010609060101010101" pitchFamily="49" charset="-122"/>
                <a:cs typeface="经典繁仿黑" pitchFamily="49" charset="-122"/>
              </a:rPr>
              <a:t>3</a:t>
            </a:r>
            <a:endParaRPr lang="en-US" altLang="zh-CN" sz="1400" dirty="0">
              <a:latin typeface="Broadway" pitchFamily="82" charset="0"/>
              <a:ea typeface="楷体" panose="02010609060101010101" pitchFamily="49" charset="-122"/>
              <a:cs typeface="经典繁仿黑" pitchFamily="49" charset="-122"/>
            </a:endParaRPr>
          </a:p>
        </p:txBody>
      </p:sp>
      <p:sp>
        <p:nvSpPr>
          <p:cNvPr id="6" name="Rectangle 21">
            <a:hlinkClick r:id="rId4" action="ppaction://hlinksldjump"/>
          </p:cNvPr>
          <p:cNvSpPr>
            <a:spLocks noChangeArrowheads="1"/>
          </p:cNvSpPr>
          <p:nvPr/>
        </p:nvSpPr>
        <p:spPr bwMode="auto">
          <a:xfrm>
            <a:off x="311497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4</a:t>
            </a:r>
            <a:endParaRPr lang="en-US" altLang="zh-CN" sz="1400" dirty="0">
              <a:latin typeface="Broadway" pitchFamily="82" charset="0"/>
              <a:ea typeface="楷体" panose="02010609060101010101" pitchFamily="49" charset="-122"/>
              <a:cs typeface="经典繁仿黑" pitchFamily="49" charset="-122"/>
            </a:endParaRPr>
          </a:p>
        </p:txBody>
      </p:sp>
      <p:sp>
        <p:nvSpPr>
          <p:cNvPr id="7" name="Rectangle 21">
            <a:hlinkClick r:id="rId5" action="ppaction://hlinksldjump"/>
          </p:cNvPr>
          <p:cNvSpPr>
            <a:spLocks noChangeArrowheads="1"/>
          </p:cNvSpPr>
          <p:nvPr/>
        </p:nvSpPr>
        <p:spPr bwMode="auto">
          <a:xfrm>
            <a:off x="340011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5</a:t>
            </a:r>
            <a:endParaRPr lang="en-US" altLang="zh-CN" sz="1400" dirty="0">
              <a:latin typeface="Broadway" pitchFamily="82" charset="0"/>
              <a:ea typeface="楷体" panose="02010609060101010101" pitchFamily="49" charset="-122"/>
              <a:cs typeface="经典繁仿黑" pitchFamily="49" charset="-122"/>
            </a:endParaRPr>
          </a:p>
        </p:txBody>
      </p:sp>
      <p:sp>
        <p:nvSpPr>
          <p:cNvPr id="8" name="Rectangle 21">
            <a:hlinkClick r:id="rId6" action="ppaction://hlinksldjump"/>
          </p:cNvPr>
          <p:cNvSpPr>
            <a:spLocks noChangeArrowheads="1"/>
          </p:cNvSpPr>
          <p:nvPr/>
        </p:nvSpPr>
        <p:spPr bwMode="auto">
          <a:xfrm>
            <a:off x="368526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6</a:t>
            </a:r>
            <a:endParaRPr lang="en-US" altLang="zh-CN" sz="1400" dirty="0">
              <a:latin typeface="Broadway" pitchFamily="82" charset="0"/>
              <a:ea typeface="楷体" panose="02010609060101010101" pitchFamily="49" charset="-122"/>
              <a:cs typeface="经典繁仿黑" pitchFamily="49" charset="-122"/>
            </a:endParaRPr>
          </a:p>
        </p:txBody>
      </p:sp>
      <p:sp>
        <p:nvSpPr>
          <p:cNvPr id="9" name="Rectangle 21">
            <a:hlinkClick r:id="rId7" action="ppaction://hlinksldjump"/>
          </p:cNvPr>
          <p:cNvSpPr>
            <a:spLocks noChangeArrowheads="1"/>
          </p:cNvSpPr>
          <p:nvPr/>
        </p:nvSpPr>
        <p:spPr bwMode="auto">
          <a:xfrm>
            <a:off x="397040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7</a:t>
            </a:r>
            <a:endParaRPr lang="en-US" altLang="zh-CN" sz="1400" dirty="0">
              <a:latin typeface="Broadway" pitchFamily="82" charset="0"/>
              <a:ea typeface="楷体" panose="02010609060101010101" pitchFamily="49" charset="-122"/>
              <a:cs typeface="经典繁仿黑" pitchFamily="49" charset="-122"/>
            </a:endParaRPr>
          </a:p>
        </p:txBody>
      </p:sp>
      <p:sp>
        <p:nvSpPr>
          <p:cNvPr id="10" name="Rectangle 21">
            <a:hlinkClick r:id="rId8" action="ppaction://hlinksldjump"/>
          </p:cNvPr>
          <p:cNvSpPr>
            <a:spLocks noChangeArrowheads="1"/>
          </p:cNvSpPr>
          <p:nvPr/>
        </p:nvSpPr>
        <p:spPr bwMode="auto">
          <a:xfrm>
            <a:off x="425555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8</a:t>
            </a:r>
            <a:endParaRPr lang="en-US" altLang="zh-CN" sz="1400" dirty="0">
              <a:latin typeface="Broadway" pitchFamily="82" charset="0"/>
              <a:ea typeface="楷体" panose="02010609060101010101" pitchFamily="49" charset="-122"/>
              <a:cs typeface="经典繁仿黑" pitchFamily="49" charset="-122"/>
            </a:endParaRPr>
          </a:p>
        </p:txBody>
      </p:sp>
      <p:sp>
        <p:nvSpPr>
          <p:cNvPr id="11" name="Rectangle 21">
            <a:hlinkClick r:id="rId9" action="ppaction://hlinksldjump"/>
          </p:cNvPr>
          <p:cNvSpPr>
            <a:spLocks noChangeArrowheads="1"/>
          </p:cNvSpPr>
          <p:nvPr/>
        </p:nvSpPr>
        <p:spPr bwMode="auto">
          <a:xfrm>
            <a:off x="4540696"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9</a:t>
            </a:r>
            <a:endParaRPr lang="en-US" altLang="zh-CN" sz="1400" dirty="0">
              <a:latin typeface="Broadway" pitchFamily="82" charset="0"/>
              <a:ea typeface="楷体" panose="02010609060101010101" pitchFamily="49" charset="-122"/>
              <a:cs typeface="经典繁仿黑" pitchFamily="49" charset="-122"/>
            </a:endParaRPr>
          </a:p>
        </p:txBody>
      </p:sp>
      <p:sp>
        <p:nvSpPr>
          <p:cNvPr id="12" name="Rectangle 21">
            <a:hlinkClick r:id="rId10" action="ppaction://hlinksldjump"/>
          </p:cNvPr>
          <p:cNvSpPr>
            <a:spLocks noChangeArrowheads="1"/>
          </p:cNvSpPr>
          <p:nvPr/>
        </p:nvSpPr>
        <p:spPr bwMode="auto">
          <a:xfrm>
            <a:off x="4823395"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10</a:t>
            </a:r>
            <a:endParaRPr lang="en-US" altLang="zh-CN" sz="1400" dirty="0">
              <a:latin typeface="Broadway" pitchFamily="82" charset="0"/>
              <a:ea typeface="楷体" panose="02010609060101010101" pitchFamily="49" charset="-122"/>
              <a:cs typeface="经典繁仿黑" pitchFamily="49" charset="-122"/>
            </a:endParaRPr>
          </a:p>
        </p:txBody>
      </p:sp>
      <p:sp>
        <p:nvSpPr>
          <p:cNvPr id="13" name="Rectangle 21">
            <a:hlinkClick r:id="rId11" action="ppaction://hlinksldjump"/>
          </p:cNvPr>
          <p:cNvSpPr>
            <a:spLocks noChangeArrowheads="1"/>
          </p:cNvSpPr>
          <p:nvPr/>
        </p:nvSpPr>
        <p:spPr bwMode="auto">
          <a:xfrm>
            <a:off x="5187623"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11</a:t>
            </a:r>
            <a:endParaRPr lang="en-US" altLang="zh-CN" sz="1400" dirty="0">
              <a:latin typeface="Broadway" pitchFamily="82" charset="0"/>
              <a:ea typeface="楷体" panose="02010609060101010101" pitchFamily="49" charset="-122"/>
              <a:cs typeface="经典繁仿黑" pitchFamily="49" charset="-122"/>
            </a:endParaRPr>
          </a:p>
        </p:txBody>
      </p:sp>
      <p:sp>
        <p:nvSpPr>
          <p:cNvPr id="14" name="Rectangle 21">
            <a:hlinkClick r:id="rId12" action="ppaction://hlinksldjump"/>
          </p:cNvPr>
          <p:cNvSpPr>
            <a:spLocks noChangeArrowheads="1"/>
          </p:cNvSpPr>
          <p:nvPr/>
        </p:nvSpPr>
        <p:spPr bwMode="auto">
          <a:xfrm>
            <a:off x="5551851"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12</a:t>
            </a:r>
            <a:endParaRPr lang="en-US" altLang="zh-CN" sz="1400" dirty="0">
              <a:latin typeface="Broadway" pitchFamily="82" charset="0"/>
              <a:ea typeface="楷体" panose="02010609060101010101" pitchFamily="49" charset="-122"/>
              <a:cs typeface="经典繁仿黑" pitchFamily="49" charset="-122"/>
            </a:endParaRPr>
          </a:p>
        </p:txBody>
      </p:sp>
      <p:sp>
        <p:nvSpPr>
          <p:cNvPr id="15" name="Rectangle 21">
            <a:hlinkClick r:id="rId13" action="ppaction://hlinksldjump"/>
          </p:cNvPr>
          <p:cNvSpPr>
            <a:spLocks noChangeArrowheads="1"/>
          </p:cNvSpPr>
          <p:nvPr/>
        </p:nvSpPr>
        <p:spPr bwMode="auto">
          <a:xfrm>
            <a:off x="5916079"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13</a:t>
            </a:r>
            <a:endParaRPr lang="en-US" altLang="zh-CN" sz="1400" dirty="0">
              <a:latin typeface="Broadway" pitchFamily="82" charset="0"/>
              <a:ea typeface="楷体" panose="02010609060101010101" pitchFamily="49" charset="-122"/>
              <a:cs typeface="经典繁仿黑" pitchFamily="49" charset="-122"/>
            </a:endParaRPr>
          </a:p>
        </p:txBody>
      </p:sp>
      <p:sp>
        <p:nvSpPr>
          <p:cNvPr id="16" name="Rectangle 21">
            <a:hlinkClick r:id="rId14" action="ppaction://hlinksldjump"/>
          </p:cNvPr>
          <p:cNvSpPr>
            <a:spLocks noChangeArrowheads="1"/>
          </p:cNvSpPr>
          <p:nvPr/>
        </p:nvSpPr>
        <p:spPr bwMode="auto">
          <a:xfrm>
            <a:off x="6280307"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solidFill>
                  <a:srgbClr val="0000FF"/>
                </a:solidFill>
                <a:latin typeface="Broadway" pitchFamily="82" charset="0"/>
                <a:ea typeface="楷体" panose="02010609060101010101" pitchFamily="49" charset="-122"/>
                <a:cs typeface="经典繁仿黑" pitchFamily="49" charset="-122"/>
              </a:rPr>
              <a:t>14</a:t>
            </a:r>
            <a:endParaRPr lang="en-US" altLang="zh-CN" sz="1400" dirty="0">
              <a:solidFill>
                <a:srgbClr val="0000FF"/>
              </a:solidFill>
              <a:latin typeface="Broadway" pitchFamily="82" charset="0"/>
              <a:ea typeface="楷体" panose="02010609060101010101" pitchFamily="49" charset="-122"/>
              <a:cs typeface="经典繁仿黑" pitchFamily="49" charset="-122"/>
            </a:endParaRPr>
          </a:p>
        </p:txBody>
      </p:sp>
      <p:sp>
        <p:nvSpPr>
          <p:cNvPr id="20" name="Rectangle 21">
            <a:hlinkClick r:id="rId15" action="ppaction://hlinksldjump"/>
          </p:cNvPr>
          <p:cNvSpPr>
            <a:spLocks noChangeArrowheads="1"/>
          </p:cNvSpPr>
          <p:nvPr/>
        </p:nvSpPr>
        <p:spPr bwMode="auto">
          <a:xfrm>
            <a:off x="6644535"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smtClean="0">
                <a:latin typeface="Broadway" pitchFamily="82" charset="0"/>
                <a:ea typeface="楷体" panose="02010609060101010101" pitchFamily="49" charset="-122"/>
                <a:cs typeface="经典繁仿黑" pitchFamily="49" charset="-122"/>
              </a:rPr>
              <a:t>15</a:t>
            </a:r>
            <a:endParaRPr lang="en-US" altLang="zh-CN" sz="1400" dirty="0">
              <a:latin typeface="Broadway" pitchFamily="82" charset="0"/>
              <a:ea typeface="楷体" panose="02010609060101010101" pitchFamily="49" charset="-122"/>
              <a:cs typeface="经典繁仿黑" pitchFamily="49" charset="-122"/>
            </a:endParaRPr>
          </a:p>
        </p:txBody>
      </p:sp>
      <p:sp>
        <p:nvSpPr>
          <p:cNvPr id="21" name="Rectangle 21">
            <a:hlinkClick r:id="rId16" action="ppaction://hlinksldjump"/>
          </p:cNvPr>
          <p:cNvSpPr>
            <a:spLocks noChangeArrowheads="1"/>
          </p:cNvSpPr>
          <p:nvPr/>
        </p:nvSpPr>
        <p:spPr bwMode="auto">
          <a:xfrm>
            <a:off x="7008763"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16</a:t>
            </a:r>
            <a:endParaRPr lang="en-US" altLang="zh-CN" sz="1400" dirty="0">
              <a:latin typeface="Broadway" pitchFamily="82" charset="0"/>
              <a:ea typeface="楷体" panose="02010609060101010101" pitchFamily="49" charset="-122"/>
              <a:cs typeface="经典繁仿黑" pitchFamily="49" charset="-122"/>
            </a:endParaRPr>
          </a:p>
        </p:txBody>
      </p:sp>
      <p:sp>
        <p:nvSpPr>
          <p:cNvPr id="22" name="矩形 21"/>
          <p:cNvSpPr/>
          <p:nvPr/>
        </p:nvSpPr>
        <p:spPr>
          <a:xfrm>
            <a:off x="469898" y="837506"/>
            <a:ext cx="11250616" cy="5293733"/>
          </a:xfrm>
          <a:prstGeom prst="rect">
            <a:avLst/>
          </a:prstGeom>
        </p:spPr>
        <p:txBody>
          <a:bodyPr wrap="square" lIns="121898" tIns="60948" rIns="121898" bIns="60948">
            <a:spAutoFit/>
          </a:bodyPr>
          <a:lstStyle/>
          <a:p>
            <a:pPr algn="just">
              <a:lnSpc>
                <a:spcPct val="150000"/>
              </a:lnSpc>
              <a:spcAft>
                <a:spcPts val="0"/>
              </a:spcAft>
            </a:pPr>
            <a:r>
              <a:rPr lang="zh-CN" altLang="zh-CN" sz="2800" kern="1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解析　</a:t>
            </a:r>
            <a:r>
              <a:rPr lang="zh-CN" altLang="zh-CN" sz="2800" kern="100" dirty="0">
                <a:latin typeface="Times New Roman" panose="02020603050405020304" pitchFamily="18" charset="0"/>
                <a:cs typeface="Times New Roman" panose="02020603050405020304" pitchFamily="18" charset="0"/>
              </a:rPr>
              <a:t>材料内容反映的是早期西方列强殖民扩张时期成立的东印度公司以及进行的活动，他们推动了西欧的殖民扩张，故</a:t>
            </a:r>
            <a:r>
              <a:rPr lang="en-US" altLang="zh-CN" sz="2800" kern="100" dirty="0">
                <a:latin typeface="Times New Roman" panose="02020603050405020304" pitchFamily="18" charset="0"/>
                <a:cs typeface="Courier New" panose="02070309020205020404" pitchFamily="49" charset="0"/>
              </a:rPr>
              <a:t>A</a:t>
            </a:r>
            <a:r>
              <a:rPr lang="zh-CN" altLang="zh-CN" sz="2800" kern="100" dirty="0">
                <a:latin typeface="Times New Roman" panose="02020603050405020304" pitchFamily="18" charset="0"/>
                <a:cs typeface="Times New Roman" panose="02020603050405020304" pitchFamily="18" charset="0"/>
              </a:rPr>
              <a:t>项正确</a:t>
            </a:r>
            <a:r>
              <a:rPr lang="zh-CN" altLang="zh-CN" sz="2800" kern="100" dirty="0" smtClean="0">
                <a:latin typeface="Times New Roman" panose="02020603050405020304" pitchFamily="18" charset="0"/>
                <a:cs typeface="Times New Roman" panose="02020603050405020304" pitchFamily="18" charset="0"/>
              </a:rPr>
              <a:t>；</a:t>
            </a:r>
            <a:endParaRPr lang="en-US" altLang="zh-CN" sz="2800" kern="100" dirty="0" smtClean="0">
              <a:latin typeface="Times New Roman" panose="02020603050405020304" pitchFamily="18" charset="0"/>
              <a:cs typeface="Times New Roman" panose="02020603050405020304" pitchFamily="18" charset="0"/>
            </a:endParaRPr>
          </a:p>
          <a:p>
            <a:pPr algn="just">
              <a:lnSpc>
                <a:spcPct val="150000"/>
              </a:lnSpc>
              <a:spcAft>
                <a:spcPts val="0"/>
              </a:spcAft>
            </a:pPr>
            <a:r>
              <a:rPr lang="zh-CN" altLang="zh-CN" sz="2800" kern="100" dirty="0" smtClean="0">
                <a:latin typeface="Times New Roman" panose="02020603050405020304" pitchFamily="18" charset="0"/>
                <a:cs typeface="Times New Roman" panose="02020603050405020304" pitchFamily="18" charset="0"/>
              </a:rPr>
              <a:t>这些</a:t>
            </a:r>
            <a:r>
              <a:rPr lang="zh-CN" altLang="zh-CN" sz="2800" kern="100" dirty="0">
                <a:latin typeface="Times New Roman" panose="02020603050405020304" pitchFamily="18" charset="0"/>
                <a:cs typeface="Times New Roman" panose="02020603050405020304" pitchFamily="18" charset="0"/>
              </a:rPr>
              <a:t>公司都是国家政权特许的垄断贸易公司，不是现代意义的跨国公司，故</a:t>
            </a:r>
            <a:r>
              <a:rPr lang="en-US" altLang="zh-CN" sz="2800" kern="100" dirty="0">
                <a:latin typeface="Times New Roman" panose="02020603050405020304" pitchFamily="18" charset="0"/>
                <a:cs typeface="Courier New" panose="02070309020205020404" pitchFamily="49" charset="0"/>
              </a:rPr>
              <a:t>B</a:t>
            </a:r>
            <a:r>
              <a:rPr lang="zh-CN" altLang="zh-CN" sz="2800" kern="100" dirty="0">
                <a:latin typeface="Times New Roman" panose="02020603050405020304" pitchFamily="18" charset="0"/>
                <a:cs typeface="Times New Roman" panose="02020603050405020304" pitchFamily="18" charset="0"/>
              </a:rPr>
              <a:t>项错误</a:t>
            </a:r>
            <a:r>
              <a:rPr lang="zh-CN" altLang="zh-CN" sz="2800" kern="100" dirty="0" smtClean="0">
                <a:latin typeface="Times New Roman" panose="02020603050405020304" pitchFamily="18" charset="0"/>
                <a:cs typeface="Times New Roman" panose="02020603050405020304" pitchFamily="18" charset="0"/>
              </a:rPr>
              <a:t>；</a:t>
            </a:r>
            <a:endParaRPr lang="en-US" altLang="zh-CN" sz="2800" kern="100" dirty="0" smtClean="0">
              <a:latin typeface="Times New Roman" panose="02020603050405020304" pitchFamily="18" charset="0"/>
              <a:cs typeface="Times New Roman" panose="02020603050405020304" pitchFamily="18" charset="0"/>
            </a:endParaRPr>
          </a:p>
          <a:p>
            <a:pPr algn="just">
              <a:lnSpc>
                <a:spcPct val="150000"/>
              </a:lnSpc>
              <a:spcAft>
                <a:spcPts val="0"/>
              </a:spcAft>
            </a:pPr>
            <a:r>
              <a:rPr lang="zh-CN" altLang="zh-CN" sz="2800" kern="100" dirty="0" smtClean="0">
                <a:latin typeface="Times New Roman" panose="02020603050405020304" pitchFamily="18" charset="0"/>
                <a:cs typeface="Times New Roman" panose="02020603050405020304" pitchFamily="18" charset="0"/>
              </a:rPr>
              <a:t>这些</a:t>
            </a:r>
            <a:r>
              <a:rPr lang="zh-CN" altLang="zh-CN" sz="2800" kern="100" dirty="0">
                <a:latin typeface="Times New Roman" panose="02020603050405020304" pitchFamily="18" charset="0"/>
                <a:cs typeface="Times New Roman" panose="02020603050405020304" pitchFamily="18" charset="0"/>
              </a:rPr>
              <a:t>公司是新航路开辟以后才出现的，不是西欧贸易兴盛的根源，故</a:t>
            </a:r>
            <a:r>
              <a:rPr lang="en-US" altLang="zh-CN" sz="2800" kern="100" dirty="0">
                <a:latin typeface="Times New Roman" panose="02020603050405020304" pitchFamily="18" charset="0"/>
                <a:cs typeface="Courier New" panose="02070309020205020404" pitchFamily="49" charset="0"/>
              </a:rPr>
              <a:t>C</a:t>
            </a:r>
            <a:r>
              <a:rPr lang="zh-CN" altLang="zh-CN" sz="2800" kern="100" dirty="0">
                <a:latin typeface="Times New Roman" panose="02020603050405020304" pitchFamily="18" charset="0"/>
                <a:cs typeface="Times New Roman" panose="02020603050405020304" pitchFamily="18" charset="0"/>
              </a:rPr>
              <a:t>项错误</a:t>
            </a:r>
            <a:r>
              <a:rPr lang="zh-CN" altLang="zh-CN" sz="2800" kern="100" dirty="0" smtClean="0">
                <a:latin typeface="Times New Roman" panose="02020603050405020304" pitchFamily="18" charset="0"/>
                <a:cs typeface="Times New Roman" panose="02020603050405020304" pitchFamily="18" charset="0"/>
              </a:rPr>
              <a:t>；</a:t>
            </a:r>
            <a:endParaRPr lang="en-US" altLang="zh-CN" sz="2800" kern="100" dirty="0" smtClean="0">
              <a:latin typeface="Times New Roman" panose="02020603050405020304" pitchFamily="18" charset="0"/>
              <a:cs typeface="Times New Roman" panose="02020603050405020304" pitchFamily="18" charset="0"/>
            </a:endParaRPr>
          </a:p>
          <a:p>
            <a:pPr algn="just">
              <a:lnSpc>
                <a:spcPct val="150000"/>
              </a:lnSpc>
              <a:spcAft>
                <a:spcPts val="0"/>
              </a:spcAft>
            </a:pPr>
            <a:r>
              <a:rPr lang="zh-CN" altLang="zh-CN" sz="2800" kern="100" dirty="0" smtClean="0">
                <a:latin typeface="Times New Roman" panose="02020603050405020304" pitchFamily="18" charset="0"/>
                <a:cs typeface="Times New Roman" panose="02020603050405020304" pitchFamily="18" charset="0"/>
              </a:rPr>
              <a:t>这些</a:t>
            </a:r>
            <a:r>
              <a:rPr lang="zh-CN" altLang="zh-CN" sz="2800" kern="100" dirty="0">
                <a:latin typeface="Times New Roman" panose="02020603050405020304" pitchFamily="18" charset="0"/>
                <a:cs typeface="Times New Roman" panose="02020603050405020304" pitchFamily="18" charset="0"/>
              </a:rPr>
              <a:t>公司对欧洲和亚洲商业贸易进行垄断，并没有刺激亚洲经济的发展，故</a:t>
            </a:r>
            <a:r>
              <a:rPr lang="en-US" altLang="zh-CN" sz="2800" kern="100" dirty="0">
                <a:latin typeface="Times New Roman" panose="02020603050405020304" pitchFamily="18" charset="0"/>
                <a:cs typeface="Courier New" panose="02070309020205020404" pitchFamily="49" charset="0"/>
              </a:rPr>
              <a:t>D</a:t>
            </a:r>
            <a:r>
              <a:rPr lang="zh-CN" altLang="zh-CN" sz="2800" kern="100" dirty="0">
                <a:latin typeface="Times New Roman" panose="02020603050405020304" pitchFamily="18" charset="0"/>
                <a:cs typeface="Times New Roman" panose="02020603050405020304" pitchFamily="18" charset="0"/>
              </a:rPr>
              <a:t>项错误。</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blinds(horizontal)">
                                      <p:cBhvr>
                                        <p:cTn id="7" dur="500"/>
                                        <p:tgtEl>
                                          <p:spTgt spid="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2">
                                            <p:txEl>
                                              <p:pRg st="1" end="1"/>
                                            </p:txEl>
                                          </p:spTgt>
                                        </p:tgtEl>
                                        <p:attrNameLst>
                                          <p:attrName>style.visibility</p:attrName>
                                        </p:attrNameLst>
                                      </p:cBhvr>
                                      <p:to>
                                        <p:strVal val="visible"/>
                                      </p:to>
                                    </p:set>
                                    <p:animEffect transition="in" filter="blinds(horizontal)">
                                      <p:cBhvr>
                                        <p:cTn id="12" dur="500"/>
                                        <p:tgtEl>
                                          <p:spTgt spid="2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2">
                                            <p:txEl>
                                              <p:pRg st="2" end="2"/>
                                            </p:txEl>
                                          </p:spTgt>
                                        </p:tgtEl>
                                        <p:attrNameLst>
                                          <p:attrName>style.visibility</p:attrName>
                                        </p:attrNameLst>
                                      </p:cBhvr>
                                      <p:to>
                                        <p:strVal val="visible"/>
                                      </p:to>
                                    </p:set>
                                    <p:animEffect transition="in" filter="blinds(horizontal)">
                                      <p:cBhvr>
                                        <p:cTn id="17" dur="500"/>
                                        <p:tgtEl>
                                          <p:spTgt spid="2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2">
                                            <p:txEl>
                                              <p:pRg st="3" end="3"/>
                                            </p:txEl>
                                          </p:spTgt>
                                        </p:tgtEl>
                                        <p:attrNameLst>
                                          <p:attrName>style.visibility</p:attrName>
                                        </p:attrNameLst>
                                      </p:cBhvr>
                                      <p:to>
                                        <p:strVal val="visible"/>
                                      </p:to>
                                    </p:set>
                                    <p:animEffect transition="in" filter="blinds(horizontal)">
                                      <p:cBhvr>
                                        <p:cTn id="22" dur="500"/>
                                        <p:tgtEl>
                                          <p:spTgt spid="2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77281" y="117426"/>
            <a:ext cx="11435850" cy="1341561"/>
          </a:xfrm>
          <a:prstGeom prst="rect">
            <a:avLst/>
          </a:prstGeom>
        </p:spPr>
        <p:txBody>
          <a:bodyPr wrap="square" lIns="121898" tIns="60948" rIns="121898" bIns="60948">
            <a:spAutoFit/>
          </a:bodyPr>
          <a:lstStyle/>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rPr>
              <a:t>15.</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王加丰在《扩张体制与世界市场的开辟》中列出</a:t>
            </a:r>
            <a:r>
              <a:rPr lang="en-US" altLang="zh-CN" sz="2800" kern="100" dirty="0">
                <a:latin typeface="Times New Roman" panose="02020603050405020304" pitchFamily="18" charset="0"/>
                <a:ea typeface="方正中等线简体" panose="03000509000000000000" pitchFamily="65" charset="-122"/>
              </a:rPr>
              <a:t>1600</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年运入欧洲部分商品的统计表，对此表解读正确的是</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21" name="Rectangle 21">
            <a:hlinkClick r:id="rId1" action="ppaction://hlinksldjump"/>
          </p:cNvPr>
          <p:cNvSpPr>
            <a:spLocks noChangeArrowheads="1"/>
          </p:cNvSpPr>
          <p:nvPr/>
        </p:nvSpPr>
        <p:spPr bwMode="auto">
          <a:xfrm>
            <a:off x="225953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a:t>
            </a:r>
            <a:endParaRPr lang="en-US" altLang="zh-CN" sz="1400" dirty="0">
              <a:latin typeface="Broadway" pitchFamily="82" charset="0"/>
              <a:ea typeface="楷体" panose="02010609060101010101" pitchFamily="49" charset="-122"/>
              <a:cs typeface="经典繁仿黑" pitchFamily="49" charset="-122"/>
            </a:endParaRPr>
          </a:p>
        </p:txBody>
      </p:sp>
      <p:sp>
        <p:nvSpPr>
          <p:cNvPr id="22" name="Rectangle 21">
            <a:hlinkClick r:id="rId2" action="ppaction://hlinksldjump"/>
          </p:cNvPr>
          <p:cNvSpPr>
            <a:spLocks noChangeArrowheads="1"/>
          </p:cNvSpPr>
          <p:nvPr/>
        </p:nvSpPr>
        <p:spPr bwMode="auto">
          <a:xfrm>
            <a:off x="254468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2</a:t>
            </a:r>
            <a:endParaRPr lang="en-US" altLang="zh-CN" sz="1400" dirty="0">
              <a:latin typeface="Broadway" pitchFamily="82" charset="0"/>
              <a:ea typeface="楷体" panose="02010609060101010101" pitchFamily="49" charset="-122"/>
              <a:cs typeface="经典繁仿黑" pitchFamily="49" charset="-122"/>
            </a:endParaRPr>
          </a:p>
        </p:txBody>
      </p:sp>
      <p:sp>
        <p:nvSpPr>
          <p:cNvPr id="23" name="Rectangle 21">
            <a:hlinkClick r:id="rId3" action="ppaction://hlinksldjump"/>
          </p:cNvPr>
          <p:cNvSpPr>
            <a:spLocks noChangeArrowheads="1"/>
          </p:cNvSpPr>
          <p:nvPr/>
        </p:nvSpPr>
        <p:spPr bwMode="auto">
          <a:xfrm>
            <a:off x="282982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smtClean="0">
                <a:latin typeface="Broadway" pitchFamily="82" charset="0"/>
                <a:ea typeface="楷体" panose="02010609060101010101" pitchFamily="49" charset="-122"/>
                <a:cs typeface="经典繁仿黑" pitchFamily="49" charset="-122"/>
              </a:rPr>
              <a:t>3</a:t>
            </a:r>
            <a:endParaRPr lang="en-US" altLang="zh-CN" sz="1400" dirty="0">
              <a:latin typeface="Broadway" pitchFamily="82" charset="0"/>
              <a:ea typeface="楷体" panose="02010609060101010101" pitchFamily="49" charset="-122"/>
              <a:cs typeface="经典繁仿黑" pitchFamily="49" charset="-122"/>
            </a:endParaRPr>
          </a:p>
        </p:txBody>
      </p:sp>
      <p:sp>
        <p:nvSpPr>
          <p:cNvPr id="24" name="Rectangle 21">
            <a:hlinkClick r:id="rId4" action="ppaction://hlinksldjump"/>
          </p:cNvPr>
          <p:cNvSpPr>
            <a:spLocks noChangeArrowheads="1"/>
          </p:cNvSpPr>
          <p:nvPr/>
        </p:nvSpPr>
        <p:spPr bwMode="auto">
          <a:xfrm>
            <a:off x="311497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4</a:t>
            </a:r>
            <a:endParaRPr lang="en-US" altLang="zh-CN" sz="1400" dirty="0">
              <a:latin typeface="Broadway" pitchFamily="82" charset="0"/>
              <a:ea typeface="楷体" panose="02010609060101010101" pitchFamily="49" charset="-122"/>
              <a:cs typeface="经典繁仿黑" pitchFamily="49" charset="-122"/>
            </a:endParaRPr>
          </a:p>
        </p:txBody>
      </p:sp>
      <p:sp>
        <p:nvSpPr>
          <p:cNvPr id="25" name="Rectangle 21">
            <a:hlinkClick r:id="rId5" action="ppaction://hlinksldjump"/>
          </p:cNvPr>
          <p:cNvSpPr>
            <a:spLocks noChangeArrowheads="1"/>
          </p:cNvSpPr>
          <p:nvPr/>
        </p:nvSpPr>
        <p:spPr bwMode="auto">
          <a:xfrm>
            <a:off x="340011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5</a:t>
            </a:r>
            <a:endParaRPr lang="en-US" altLang="zh-CN" sz="1400" dirty="0">
              <a:latin typeface="Broadway" pitchFamily="82" charset="0"/>
              <a:ea typeface="楷体" panose="02010609060101010101" pitchFamily="49" charset="-122"/>
              <a:cs typeface="经典繁仿黑" pitchFamily="49" charset="-122"/>
            </a:endParaRPr>
          </a:p>
        </p:txBody>
      </p:sp>
      <p:sp>
        <p:nvSpPr>
          <p:cNvPr id="26" name="Rectangle 21">
            <a:hlinkClick r:id="rId6" action="ppaction://hlinksldjump"/>
          </p:cNvPr>
          <p:cNvSpPr>
            <a:spLocks noChangeArrowheads="1"/>
          </p:cNvSpPr>
          <p:nvPr/>
        </p:nvSpPr>
        <p:spPr bwMode="auto">
          <a:xfrm>
            <a:off x="368526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6</a:t>
            </a:r>
            <a:endParaRPr lang="en-US" altLang="zh-CN" sz="1400" dirty="0">
              <a:latin typeface="Broadway" pitchFamily="82" charset="0"/>
              <a:ea typeface="楷体" panose="02010609060101010101" pitchFamily="49" charset="-122"/>
              <a:cs typeface="经典繁仿黑" pitchFamily="49" charset="-122"/>
            </a:endParaRPr>
          </a:p>
        </p:txBody>
      </p:sp>
      <p:sp>
        <p:nvSpPr>
          <p:cNvPr id="27" name="Rectangle 21">
            <a:hlinkClick r:id="rId7" action="ppaction://hlinksldjump"/>
          </p:cNvPr>
          <p:cNvSpPr>
            <a:spLocks noChangeArrowheads="1"/>
          </p:cNvSpPr>
          <p:nvPr/>
        </p:nvSpPr>
        <p:spPr bwMode="auto">
          <a:xfrm>
            <a:off x="397040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7</a:t>
            </a:r>
            <a:endParaRPr lang="en-US" altLang="zh-CN" sz="1400" dirty="0">
              <a:latin typeface="Broadway" pitchFamily="82" charset="0"/>
              <a:ea typeface="楷体" panose="02010609060101010101" pitchFamily="49" charset="-122"/>
              <a:cs typeface="经典繁仿黑" pitchFamily="49" charset="-122"/>
            </a:endParaRPr>
          </a:p>
        </p:txBody>
      </p:sp>
      <p:sp>
        <p:nvSpPr>
          <p:cNvPr id="28" name="Rectangle 21">
            <a:hlinkClick r:id="rId8" action="ppaction://hlinksldjump"/>
          </p:cNvPr>
          <p:cNvSpPr>
            <a:spLocks noChangeArrowheads="1"/>
          </p:cNvSpPr>
          <p:nvPr/>
        </p:nvSpPr>
        <p:spPr bwMode="auto">
          <a:xfrm>
            <a:off x="425555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8</a:t>
            </a:r>
            <a:endParaRPr lang="en-US" altLang="zh-CN" sz="1400" dirty="0">
              <a:latin typeface="Broadway" pitchFamily="82" charset="0"/>
              <a:ea typeface="楷体" panose="02010609060101010101" pitchFamily="49" charset="-122"/>
              <a:cs typeface="经典繁仿黑" pitchFamily="49" charset="-122"/>
            </a:endParaRPr>
          </a:p>
        </p:txBody>
      </p:sp>
      <p:sp>
        <p:nvSpPr>
          <p:cNvPr id="29" name="Rectangle 21">
            <a:hlinkClick r:id="rId9" action="ppaction://hlinksldjump"/>
          </p:cNvPr>
          <p:cNvSpPr>
            <a:spLocks noChangeArrowheads="1"/>
          </p:cNvSpPr>
          <p:nvPr/>
        </p:nvSpPr>
        <p:spPr bwMode="auto">
          <a:xfrm>
            <a:off x="4540696"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9</a:t>
            </a:r>
            <a:endParaRPr lang="en-US" altLang="zh-CN" sz="1400" dirty="0">
              <a:latin typeface="Broadway" pitchFamily="82" charset="0"/>
              <a:ea typeface="楷体" panose="02010609060101010101" pitchFamily="49" charset="-122"/>
              <a:cs typeface="经典繁仿黑" pitchFamily="49" charset="-122"/>
            </a:endParaRPr>
          </a:p>
        </p:txBody>
      </p:sp>
      <p:sp>
        <p:nvSpPr>
          <p:cNvPr id="30" name="Rectangle 21">
            <a:hlinkClick r:id="rId10" action="ppaction://hlinksldjump"/>
          </p:cNvPr>
          <p:cNvSpPr>
            <a:spLocks noChangeArrowheads="1"/>
          </p:cNvSpPr>
          <p:nvPr/>
        </p:nvSpPr>
        <p:spPr bwMode="auto">
          <a:xfrm>
            <a:off x="4823395"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10</a:t>
            </a:r>
            <a:endParaRPr lang="en-US" altLang="zh-CN" sz="1400" dirty="0">
              <a:latin typeface="Broadway" pitchFamily="82" charset="0"/>
              <a:ea typeface="楷体" panose="02010609060101010101" pitchFamily="49" charset="-122"/>
              <a:cs typeface="经典繁仿黑" pitchFamily="49" charset="-122"/>
            </a:endParaRPr>
          </a:p>
        </p:txBody>
      </p:sp>
      <p:sp>
        <p:nvSpPr>
          <p:cNvPr id="31" name="Rectangle 21">
            <a:hlinkClick r:id="rId11" action="ppaction://hlinksldjump"/>
          </p:cNvPr>
          <p:cNvSpPr>
            <a:spLocks noChangeArrowheads="1"/>
          </p:cNvSpPr>
          <p:nvPr/>
        </p:nvSpPr>
        <p:spPr bwMode="auto">
          <a:xfrm>
            <a:off x="5187623"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11</a:t>
            </a:r>
            <a:endParaRPr lang="en-US" altLang="zh-CN" sz="1400" dirty="0">
              <a:latin typeface="Broadway" pitchFamily="82" charset="0"/>
              <a:ea typeface="楷体" panose="02010609060101010101" pitchFamily="49" charset="-122"/>
              <a:cs typeface="经典繁仿黑" pitchFamily="49" charset="-122"/>
            </a:endParaRPr>
          </a:p>
        </p:txBody>
      </p:sp>
      <p:sp>
        <p:nvSpPr>
          <p:cNvPr id="32" name="Rectangle 21">
            <a:hlinkClick r:id="rId12" action="ppaction://hlinksldjump"/>
          </p:cNvPr>
          <p:cNvSpPr>
            <a:spLocks noChangeArrowheads="1"/>
          </p:cNvSpPr>
          <p:nvPr/>
        </p:nvSpPr>
        <p:spPr bwMode="auto">
          <a:xfrm>
            <a:off x="5551851"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12</a:t>
            </a:r>
            <a:endParaRPr lang="en-US" altLang="zh-CN" sz="1400" dirty="0">
              <a:latin typeface="Broadway" pitchFamily="82" charset="0"/>
              <a:ea typeface="楷体" panose="02010609060101010101" pitchFamily="49" charset="-122"/>
              <a:cs typeface="经典繁仿黑" pitchFamily="49" charset="-122"/>
            </a:endParaRPr>
          </a:p>
        </p:txBody>
      </p:sp>
      <p:sp>
        <p:nvSpPr>
          <p:cNvPr id="33" name="Rectangle 21">
            <a:hlinkClick r:id="rId13" action="ppaction://hlinksldjump"/>
          </p:cNvPr>
          <p:cNvSpPr>
            <a:spLocks noChangeArrowheads="1"/>
          </p:cNvSpPr>
          <p:nvPr/>
        </p:nvSpPr>
        <p:spPr bwMode="auto">
          <a:xfrm>
            <a:off x="5916079"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13</a:t>
            </a:r>
            <a:endParaRPr lang="en-US" altLang="zh-CN" sz="1400" dirty="0">
              <a:latin typeface="Broadway" pitchFamily="82" charset="0"/>
              <a:ea typeface="楷体" panose="02010609060101010101" pitchFamily="49" charset="-122"/>
              <a:cs typeface="经典繁仿黑" pitchFamily="49" charset="-122"/>
            </a:endParaRPr>
          </a:p>
        </p:txBody>
      </p:sp>
      <p:sp>
        <p:nvSpPr>
          <p:cNvPr id="34" name="Rectangle 21">
            <a:hlinkClick r:id="rId14" action="ppaction://hlinksldjump"/>
          </p:cNvPr>
          <p:cNvSpPr>
            <a:spLocks noChangeArrowheads="1"/>
          </p:cNvSpPr>
          <p:nvPr/>
        </p:nvSpPr>
        <p:spPr bwMode="auto">
          <a:xfrm>
            <a:off x="6280307"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14</a:t>
            </a:r>
            <a:endParaRPr lang="en-US" altLang="zh-CN" sz="1400" dirty="0">
              <a:latin typeface="Broadway" pitchFamily="82" charset="0"/>
              <a:ea typeface="楷体" panose="02010609060101010101" pitchFamily="49" charset="-122"/>
              <a:cs typeface="经典繁仿黑" pitchFamily="49" charset="-122"/>
            </a:endParaRPr>
          </a:p>
        </p:txBody>
      </p:sp>
      <p:sp>
        <p:nvSpPr>
          <p:cNvPr id="35" name="Rectangle 21">
            <a:hlinkClick r:id="rId15" action="ppaction://hlinksldjump"/>
          </p:cNvPr>
          <p:cNvSpPr>
            <a:spLocks noChangeArrowheads="1"/>
          </p:cNvSpPr>
          <p:nvPr/>
        </p:nvSpPr>
        <p:spPr bwMode="auto">
          <a:xfrm>
            <a:off x="6644535"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solidFill>
                  <a:srgbClr val="0000FF"/>
                </a:solidFill>
                <a:latin typeface="Broadway" pitchFamily="82" charset="0"/>
                <a:ea typeface="楷体" panose="02010609060101010101" pitchFamily="49" charset="-122"/>
                <a:cs typeface="经典繁仿黑" pitchFamily="49" charset="-122"/>
              </a:rPr>
              <a:t>15</a:t>
            </a:r>
            <a:endParaRPr lang="en-US" altLang="zh-CN" sz="1400" dirty="0">
              <a:solidFill>
                <a:srgbClr val="0000FF"/>
              </a:solidFill>
              <a:latin typeface="Broadway" pitchFamily="82" charset="0"/>
              <a:ea typeface="楷体" panose="02010609060101010101" pitchFamily="49" charset="-122"/>
              <a:cs typeface="经典繁仿黑" pitchFamily="49" charset="-122"/>
            </a:endParaRPr>
          </a:p>
        </p:txBody>
      </p:sp>
      <p:sp>
        <p:nvSpPr>
          <p:cNvPr id="36" name="Rectangle 21">
            <a:hlinkClick r:id="rId16" action="ppaction://hlinksldjump"/>
          </p:cNvPr>
          <p:cNvSpPr>
            <a:spLocks noChangeArrowheads="1"/>
          </p:cNvSpPr>
          <p:nvPr/>
        </p:nvSpPr>
        <p:spPr bwMode="auto">
          <a:xfrm>
            <a:off x="7008763"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16</a:t>
            </a:r>
            <a:endParaRPr lang="en-US" altLang="zh-CN" sz="1400" dirty="0">
              <a:latin typeface="Broadway" pitchFamily="82" charset="0"/>
              <a:ea typeface="楷体" panose="02010609060101010101" pitchFamily="49" charset="-122"/>
              <a:cs typeface="经典繁仿黑" pitchFamily="49" charset="-122"/>
            </a:endParaRPr>
          </a:p>
        </p:txBody>
      </p:sp>
      <p:graphicFrame>
        <p:nvGraphicFramePr>
          <p:cNvPr id="3" name="表格 2"/>
          <p:cNvGraphicFramePr>
            <a:graphicFrameLocks noGrp="1"/>
          </p:cNvGraphicFramePr>
          <p:nvPr/>
        </p:nvGraphicFramePr>
        <p:xfrm>
          <a:off x="694604" y="1629594"/>
          <a:ext cx="10585178" cy="1924485"/>
        </p:xfrm>
        <a:graphic>
          <a:graphicData uri="http://schemas.openxmlformats.org/drawingml/2006/table">
            <a:tbl>
              <a:tblPr/>
              <a:tblGrid>
                <a:gridCol w="4500784"/>
                <a:gridCol w="3042197"/>
                <a:gridCol w="3042197"/>
              </a:tblGrid>
              <a:tr h="641495">
                <a:tc>
                  <a:txBody>
                    <a:bodyPr/>
                    <a:lstStyle/>
                    <a:p>
                      <a:pPr algn="ctr">
                        <a:lnSpc>
                          <a:spcPct val="100000"/>
                        </a:lnSpc>
                        <a:spcAft>
                          <a:spcPts val="0"/>
                        </a:spcAft>
                      </a:pPr>
                      <a:r>
                        <a:rPr lang="en-US" sz="2800" kern="100" baseline="0">
                          <a:effectLst/>
                          <a:latin typeface="Times New Roman" panose="02020603050405020304" pitchFamily="18" charset="0"/>
                          <a:ea typeface="方正中等线简体" panose="03000509000000000000" pitchFamily="65" charset="-122"/>
                          <a:cs typeface="Courier New" panose="02070309020205020404" pitchFamily="49" charset="0"/>
                        </a:rPr>
                        <a:t> </a:t>
                      </a:r>
                      <a:endParaRPr lang="zh-CN" sz="2800" kern="100" baseline="0">
                        <a:effectLst/>
                        <a:latin typeface="宋体" panose="02010600030101010101" pitchFamily="2" charset="-122"/>
                        <a:ea typeface="宋体" panose="02010600030101010101" pitchFamily="2" charset="-122"/>
                        <a:cs typeface="Courier New" panose="02070309020205020404" pitchFamily="49" charset="0"/>
                      </a:endParaRPr>
                    </a:p>
                  </a:txBody>
                  <a:tcPr marL="58298" marR="58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tcPr>
                </a:tc>
                <a:tc>
                  <a:txBody>
                    <a:bodyPr/>
                    <a:lstStyle/>
                    <a:p>
                      <a:pPr algn="ctr">
                        <a:lnSpc>
                          <a:spcPct val="100000"/>
                        </a:lnSpc>
                        <a:spcAft>
                          <a:spcPts val="0"/>
                        </a:spcAft>
                      </a:pPr>
                      <a:r>
                        <a:rPr lang="zh-CN" sz="2800" kern="100" baseline="0">
                          <a:effectLst/>
                          <a:latin typeface="Times New Roman" panose="02020603050405020304" pitchFamily="18" charset="0"/>
                          <a:ea typeface="方正中等线简体" panose="03000509000000000000" pitchFamily="65" charset="-122"/>
                          <a:cs typeface="Times New Roman" panose="02020603050405020304" pitchFamily="18" charset="0"/>
                        </a:rPr>
                        <a:t>经好望角</a:t>
                      </a:r>
                      <a:endParaRPr lang="zh-CN" sz="2800" kern="100" baseline="0">
                        <a:effectLst/>
                        <a:latin typeface="宋体" panose="02010600030101010101" pitchFamily="2" charset="-122"/>
                        <a:ea typeface="宋体" panose="02010600030101010101" pitchFamily="2" charset="-122"/>
                        <a:cs typeface="Courier New" panose="02070309020205020404" pitchFamily="49" charset="0"/>
                      </a:endParaRPr>
                    </a:p>
                  </a:txBody>
                  <a:tcPr marL="58298" marR="58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zh-CN" sz="2800" kern="100" baseline="0">
                          <a:effectLst/>
                          <a:latin typeface="Times New Roman" panose="02020603050405020304" pitchFamily="18" charset="0"/>
                          <a:ea typeface="方正中等线简体" panose="03000509000000000000" pitchFamily="65" charset="-122"/>
                          <a:cs typeface="Times New Roman" panose="02020603050405020304" pitchFamily="18" charset="0"/>
                        </a:rPr>
                        <a:t>经地中海</a:t>
                      </a:r>
                      <a:endParaRPr lang="zh-CN" sz="2800" kern="100" baseline="0">
                        <a:effectLst/>
                        <a:latin typeface="宋体" panose="02010600030101010101" pitchFamily="2" charset="-122"/>
                        <a:ea typeface="宋体" panose="02010600030101010101" pitchFamily="2" charset="-122"/>
                        <a:cs typeface="Courier New" panose="02070309020205020404" pitchFamily="49" charset="0"/>
                      </a:endParaRPr>
                    </a:p>
                  </a:txBody>
                  <a:tcPr marL="58298" marR="58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41495">
                <a:tc>
                  <a:txBody>
                    <a:bodyPr/>
                    <a:lstStyle/>
                    <a:p>
                      <a:pPr algn="ctr">
                        <a:lnSpc>
                          <a:spcPct val="100000"/>
                        </a:lnSpc>
                        <a:spcAft>
                          <a:spcPts val="0"/>
                        </a:spcAft>
                      </a:pPr>
                      <a:r>
                        <a:rPr lang="zh-CN" sz="2800" kern="100" baseline="0">
                          <a:effectLst/>
                          <a:latin typeface="Times New Roman" panose="02020603050405020304" pitchFamily="18" charset="0"/>
                          <a:ea typeface="方正中等线简体" panose="03000509000000000000" pitchFamily="65" charset="-122"/>
                          <a:cs typeface="Times New Roman" panose="02020603050405020304" pitchFamily="18" charset="0"/>
                        </a:rPr>
                        <a:t>胡椒</a:t>
                      </a:r>
                      <a:endParaRPr lang="zh-CN" sz="2800" kern="100" baseline="0">
                        <a:effectLst/>
                        <a:latin typeface="宋体" panose="02010600030101010101" pitchFamily="2" charset="-122"/>
                        <a:ea typeface="宋体" panose="02010600030101010101" pitchFamily="2" charset="-122"/>
                        <a:cs typeface="Courier New" panose="02070309020205020404" pitchFamily="49" charset="0"/>
                      </a:endParaRPr>
                    </a:p>
                  </a:txBody>
                  <a:tcPr marL="58298" marR="58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2800" kern="100" baseline="0">
                          <a:effectLst/>
                          <a:latin typeface="Times New Roman" panose="02020603050405020304" pitchFamily="18" charset="0"/>
                          <a:ea typeface="方正中等线简体" panose="03000509000000000000" pitchFamily="65" charset="-122"/>
                          <a:cs typeface="Courier New" panose="02070309020205020404" pitchFamily="49" charset="0"/>
                        </a:rPr>
                        <a:t>100</a:t>
                      </a:r>
                      <a:r>
                        <a:rPr lang="zh-CN" sz="2800" kern="100" baseline="0">
                          <a:effectLst/>
                          <a:latin typeface="Times New Roman" panose="02020603050405020304" pitchFamily="18" charset="0"/>
                          <a:ea typeface="方正中等线简体" panose="03000509000000000000" pitchFamily="65" charset="-122"/>
                          <a:cs typeface="Times New Roman" panose="02020603050405020304" pitchFamily="18" charset="0"/>
                        </a:rPr>
                        <a:t>万</a:t>
                      </a:r>
                      <a:r>
                        <a:rPr lang="en-US" sz="2800" kern="100" baseline="0">
                          <a:effectLst/>
                          <a:latin typeface="Times New Roman" panose="02020603050405020304" pitchFamily="18" charset="0"/>
                          <a:ea typeface="方正中等线简体" panose="03000509000000000000" pitchFamily="65" charset="-122"/>
                          <a:cs typeface="Courier New" panose="02070309020205020404" pitchFamily="49" charset="0"/>
                        </a:rPr>
                        <a:t>—200</a:t>
                      </a:r>
                      <a:r>
                        <a:rPr lang="zh-CN" sz="2800" kern="100" baseline="0">
                          <a:effectLst/>
                          <a:latin typeface="Times New Roman" panose="02020603050405020304" pitchFamily="18" charset="0"/>
                          <a:ea typeface="方正中等线简体" panose="03000509000000000000" pitchFamily="65" charset="-122"/>
                          <a:cs typeface="Times New Roman" panose="02020603050405020304" pitchFamily="18" charset="0"/>
                        </a:rPr>
                        <a:t>万磅</a:t>
                      </a:r>
                      <a:endParaRPr lang="zh-CN" sz="2800" kern="100" baseline="0">
                        <a:effectLst/>
                        <a:latin typeface="宋体" panose="02010600030101010101" pitchFamily="2" charset="-122"/>
                        <a:ea typeface="宋体" panose="02010600030101010101" pitchFamily="2" charset="-122"/>
                        <a:cs typeface="Courier New" panose="02070309020205020404" pitchFamily="49" charset="0"/>
                      </a:endParaRPr>
                    </a:p>
                  </a:txBody>
                  <a:tcPr marL="58298" marR="58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2800" kern="100" baseline="0">
                          <a:effectLst/>
                          <a:latin typeface="Times New Roman" panose="02020603050405020304" pitchFamily="18" charset="0"/>
                          <a:ea typeface="方正中等线简体" panose="03000509000000000000" pitchFamily="65" charset="-122"/>
                          <a:cs typeface="Courier New" panose="02070309020205020404" pitchFamily="49" charset="0"/>
                        </a:rPr>
                        <a:t>300</a:t>
                      </a:r>
                      <a:r>
                        <a:rPr lang="zh-CN" sz="2800" kern="100" baseline="0">
                          <a:effectLst/>
                          <a:latin typeface="Times New Roman" panose="02020603050405020304" pitchFamily="18" charset="0"/>
                          <a:ea typeface="方正中等线简体" panose="03000509000000000000" pitchFamily="65" charset="-122"/>
                          <a:cs typeface="Times New Roman" panose="02020603050405020304" pitchFamily="18" charset="0"/>
                        </a:rPr>
                        <a:t>万</a:t>
                      </a:r>
                      <a:r>
                        <a:rPr lang="en-US" sz="2800" kern="100" baseline="0">
                          <a:effectLst/>
                          <a:latin typeface="Times New Roman" panose="02020603050405020304" pitchFamily="18" charset="0"/>
                          <a:ea typeface="方正中等线简体" panose="03000509000000000000" pitchFamily="65" charset="-122"/>
                          <a:cs typeface="Courier New" panose="02070309020205020404" pitchFamily="49" charset="0"/>
                        </a:rPr>
                        <a:t>—400</a:t>
                      </a:r>
                      <a:r>
                        <a:rPr lang="zh-CN" sz="2800" kern="100" baseline="0">
                          <a:effectLst/>
                          <a:latin typeface="Times New Roman" panose="02020603050405020304" pitchFamily="18" charset="0"/>
                          <a:ea typeface="方正中等线简体" panose="03000509000000000000" pitchFamily="65" charset="-122"/>
                          <a:cs typeface="Times New Roman" panose="02020603050405020304" pitchFamily="18" charset="0"/>
                        </a:rPr>
                        <a:t>万磅</a:t>
                      </a:r>
                      <a:endParaRPr lang="zh-CN" sz="2800" kern="100" baseline="0">
                        <a:effectLst/>
                        <a:latin typeface="宋体" panose="02010600030101010101" pitchFamily="2" charset="-122"/>
                        <a:ea typeface="宋体" panose="02010600030101010101" pitchFamily="2" charset="-122"/>
                        <a:cs typeface="Courier New" panose="02070309020205020404" pitchFamily="49" charset="0"/>
                      </a:endParaRPr>
                    </a:p>
                  </a:txBody>
                  <a:tcPr marL="58298" marR="58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41495">
                <a:tc>
                  <a:txBody>
                    <a:bodyPr/>
                    <a:lstStyle/>
                    <a:p>
                      <a:pPr algn="ctr">
                        <a:lnSpc>
                          <a:spcPct val="100000"/>
                        </a:lnSpc>
                        <a:spcAft>
                          <a:spcPts val="0"/>
                        </a:spcAft>
                      </a:pPr>
                      <a:r>
                        <a:rPr lang="zh-CN" sz="2800" kern="100" baseline="0">
                          <a:effectLst/>
                          <a:latin typeface="Times New Roman" panose="02020603050405020304" pitchFamily="18" charset="0"/>
                          <a:ea typeface="方正中等线简体" panose="03000509000000000000" pitchFamily="65" charset="-122"/>
                          <a:cs typeface="Times New Roman" panose="02020603050405020304" pitchFamily="18" charset="0"/>
                        </a:rPr>
                        <a:t>丁香、靛蓝、肉豆蔻、药品</a:t>
                      </a:r>
                      <a:endParaRPr lang="zh-CN" sz="2800" kern="100" baseline="0">
                        <a:effectLst/>
                        <a:latin typeface="宋体" panose="02010600030101010101" pitchFamily="2" charset="-122"/>
                        <a:ea typeface="宋体" panose="02010600030101010101" pitchFamily="2" charset="-122"/>
                        <a:cs typeface="Courier New" panose="02070309020205020404" pitchFamily="49" charset="0"/>
                      </a:endParaRPr>
                    </a:p>
                  </a:txBody>
                  <a:tcPr marL="58298" marR="58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2800" kern="100" baseline="0">
                          <a:effectLst/>
                          <a:latin typeface="Times New Roman" panose="02020603050405020304" pitchFamily="18" charset="0"/>
                          <a:ea typeface="方正中等线简体" panose="03000509000000000000" pitchFamily="65" charset="-122"/>
                          <a:cs typeface="Courier New" panose="02070309020205020404" pitchFamily="49" charset="0"/>
                        </a:rPr>
                        <a:t>35</a:t>
                      </a:r>
                      <a:r>
                        <a:rPr lang="zh-CN" sz="2800" kern="100" baseline="0">
                          <a:effectLst/>
                          <a:latin typeface="Times New Roman" panose="02020603050405020304" pitchFamily="18" charset="0"/>
                          <a:ea typeface="方正中等线简体" panose="03000509000000000000" pitchFamily="65" charset="-122"/>
                          <a:cs typeface="Times New Roman" panose="02020603050405020304" pitchFamily="18" charset="0"/>
                        </a:rPr>
                        <a:t>万</a:t>
                      </a:r>
                      <a:r>
                        <a:rPr lang="en-US" sz="2800" kern="100" baseline="0">
                          <a:effectLst/>
                          <a:latin typeface="Times New Roman" panose="02020603050405020304" pitchFamily="18" charset="0"/>
                          <a:ea typeface="方正中等线简体" panose="03000509000000000000" pitchFamily="65" charset="-122"/>
                          <a:cs typeface="Courier New" panose="02070309020205020404" pitchFamily="49" charset="0"/>
                        </a:rPr>
                        <a:t>—65</a:t>
                      </a:r>
                      <a:r>
                        <a:rPr lang="zh-CN" sz="2800" kern="100" baseline="0">
                          <a:effectLst/>
                          <a:latin typeface="Times New Roman" panose="02020603050405020304" pitchFamily="18" charset="0"/>
                          <a:ea typeface="方正中等线简体" panose="03000509000000000000" pitchFamily="65" charset="-122"/>
                          <a:cs typeface="Times New Roman" panose="02020603050405020304" pitchFamily="18" charset="0"/>
                        </a:rPr>
                        <a:t>万磅</a:t>
                      </a:r>
                      <a:endParaRPr lang="zh-CN" sz="2800" kern="100" baseline="0">
                        <a:effectLst/>
                        <a:latin typeface="宋体" panose="02010600030101010101" pitchFamily="2" charset="-122"/>
                        <a:ea typeface="宋体" panose="02010600030101010101" pitchFamily="2" charset="-122"/>
                        <a:cs typeface="Courier New" panose="02070309020205020404" pitchFamily="49" charset="0"/>
                      </a:endParaRPr>
                    </a:p>
                  </a:txBody>
                  <a:tcPr marL="58298" marR="58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2800" kern="100" baseline="0" dirty="0">
                          <a:effectLst/>
                          <a:latin typeface="Times New Roman" panose="02020603050405020304" pitchFamily="18" charset="0"/>
                          <a:ea typeface="方正中等线简体" panose="03000509000000000000" pitchFamily="65" charset="-122"/>
                          <a:cs typeface="Courier New" panose="02070309020205020404" pitchFamily="49" charset="0"/>
                        </a:rPr>
                        <a:t>70</a:t>
                      </a: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万</a:t>
                      </a:r>
                      <a:r>
                        <a:rPr lang="en-US" sz="2800" kern="100" baseline="0" dirty="0">
                          <a:effectLst/>
                          <a:latin typeface="Times New Roman" panose="02020603050405020304" pitchFamily="18" charset="0"/>
                          <a:ea typeface="方正中等线简体" panose="03000509000000000000" pitchFamily="65" charset="-122"/>
                          <a:cs typeface="Courier New" panose="02070309020205020404" pitchFamily="49" charset="0"/>
                        </a:rPr>
                        <a:t>—100</a:t>
                      </a: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万磅</a:t>
                      </a:r>
                      <a:endParaRPr lang="zh-CN" sz="2800" kern="100" baseline="0" dirty="0">
                        <a:effectLst/>
                        <a:latin typeface="宋体" panose="02010600030101010101" pitchFamily="2" charset="-122"/>
                        <a:ea typeface="宋体" panose="02010600030101010101" pitchFamily="2" charset="-122"/>
                        <a:cs typeface="Courier New" panose="02070309020205020404" pitchFamily="49" charset="0"/>
                      </a:endParaRPr>
                    </a:p>
                  </a:txBody>
                  <a:tcPr marL="58298" marR="58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8" name="矩形 37"/>
          <p:cNvSpPr/>
          <p:nvPr/>
        </p:nvSpPr>
        <p:spPr>
          <a:xfrm>
            <a:off x="377281" y="3645818"/>
            <a:ext cx="11435850" cy="2708410"/>
          </a:xfrm>
          <a:prstGeom prst="rect">
            <a:avLst/>
          </a:prstGeom>
        </p:spPr>
        <p:txBody>
          <a:bodyPr wrap="square" lIns="121898" tIns="60948" rIns="121898" bIns="60948">
            <a:spAutoFit/>
          </a:bodyPr>
          <a:lstStyle/>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A.</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欧洲与亚非美洲联系更加紧密</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B.</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世界贸易中心转移到地中海</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C.</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商业革命导致贸易内容的改变</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D.</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传统商路仍发挥重要的作用</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18" name="TextBox 4"/>
          <p:cNvSpPr txBox="1"/>
          <p:nvPr/>
        </p:nvSpPr>
        <p:spPr>
          <a:xfrm>
            <a:off x="262638" y="5662122"/>
            <a:ext cx="720000" cy="720000"/>
          </a:xfrm>
          <a:prstGeom prst="rect">
            <a:avLst/>
          </a:prstGeom>
          <a:noFill/>
        </p:spPr>
        <p:txBody>
          <a:bodyPr wrap="square" rtlCol="0">
            <a:spAutoFit/>
          </a:bodyPr>
          <a:lstStyle/>
          <a:p>
            <a:r>
              <a:rPr lang="zh-CN" altLang="en-US" sz="4500" b="1" dirty="0">
                <a:solidFill>
                  <a:srgbClr val="C00000"/>
                </a:solidFill>
                <a:latin typeface="华文细黑" pitchFamily="2" charset="-122"/>
                <a:ea typeface="华文细黑" pitchFamily="2" charset="-122"/>
              </a:rPr>
              <a:t>√</a:t>
            </a:r>
            <a:endParaRPr lang="zh-CN" altLang="en-US" sz="4500" b="1" dirty="0">
              <a:solidFill>
                <a:srgbClr val="C00000"/>
              </a:solidFill>
              <a:latin typeface="华文细黑" pitchFamily="2" charset="-122"/>
              <a:ea typeface="华文细黑"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1">
            <a:hlinkClick r:id="rId1" action="ppaction://hlinksldjump"/>
          </p:cNvPr>
          <p:cNvSpPr>
            <a:spLocks noChangeArrowheads="1"/>
          </p:cNvSpPr>
          <p:nvPr/>
        </p:nvSpPr>
        <p:spPr bwMode="auto">
          <a:xfrm>
            <a:off x="225953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a:t>
            </a:r>
            <a:endParaRPr lang="en-US" altLang="zh-CN" sz="1400" dirty="0">
              <a:latin typeface="Broadway" pitchFamily="82" charset="0"/>
              <a:ea typeface="楷体" panose="02010609060101010101" pitchFamily="49" charset="-122"/>
              <a:cs typeface="经典繁仿黑" pitchFamily="49" charset="-122"/>
            </a:endParaRPr>
          </a:p>
        </p:txBody>
      </p:sp>
      <p:sp>
        <p:nvSpPr>
          <p:cNvPr id="22" name="Rectangle 21">
            <a:hlinkClick r:id="rId2" action="ppaction://hlinksldjump"/>
          </p:cNvPr>
          <p:cNvSpPr>
            <a:spLocks noChangeArrowheads="1"/>
          </p:cNvSpPr>
          <p:nvPr/>
        </p:nvSpPr>
        <p:spPr bwMode="auto">
          <a:xfrm>
            <a:off x="254468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2</a:t>
            </a:r>
            <a:endParaRPr lang="en-US" altLang="zh-CN" sz="1400" dirty="0">
              <a:latin typeface="Broadway" pitchFamily="82" charset="0"/>
              <a:ea typeface="楷体" panose="02010609060101010101" pitchFamily="49" charset="-122"/>
              <a:cs typeface="经典繁仿黑" pitchFamily="49" charset="-122"/>
            </a:endParaRPr>
          </a:p>
        </p:txBody>
      </p:sp>
      <p:sp>
        <p:nvSpPr>
          <p:cNvPr id="23" name="Rectangle 21">
            <a:hlinkClick r:id="rId3" action="ppaction://hlinksldjump"/>
          </p:cNvPr>
          <p:cNvSpPr>
            <a:spLocks noChangeArrowheads="1"/>
          </p:cNvSpPr>
          <p:nvPr/>
        </p:nvSpPr>
        <p:spPr bwMode="auto">
          <a:xfrm>
            <a:off x="282982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smtClean="0">
                <a:latin typeface="Broadway" pitchFamily="82" charset="0"/>
                <a:ea typeface="楷体" panose="02010609060101010101" pitchFamily="49" charset="-122"/>
                <a:cs typeface="经典繁仿黑" pitchFamily="49" charset="-122"/>
              </a:rPr>
              <a:t>3</a:t>
            </a:r>
            <a:endParaRPr lang="en-US" altLang="zh-CN" sz="1400" dirty="0">
              <a:latin typeface="Broadway" pitchFamily="82" charset="0"/>
              <a:ea typeface="楷体" panose="02010609060101010101" pitchFamily="49" charset="-122"/>
              <a:cs typeface="经典繁仿黑" pitchFamily="49" charset="-122"/>
            </a:endParaRPr>
          </a:p>
        </p:txBody>
      </p:sp>
      <p:sp>
        <p:nvSpPr>
          <p:cNvPr id="24" name="Rectangle 21">
            <a:hlinkClick r:id="rId4" action="ppaction://hlinksldjump"/>
          </p:cNvPr>
          <p:cNvSpPr>
            <a:spLocks noChangeArrowheads="1"/>
          </p:cNvSpPr>
          <p:nvPr/>
        </p:nvSpPr>
        <p:spPr bwMode="auto">
          <a:xfrm>
            <a:off x="311497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4</a:t>
            </a:r>
            <a:endParaRPr lang="en-US" altLang="zh-CN" sz="1400" dirty="0">
              <a:latin typeface="Broadway" pitchFamily="82" charset="0"/>
              <a:ea typeface="楷体" panose="02010609060101010101" pitchFamily="49" charset="-122"/>
              <a:cs typeface="经典繁仿黑" pitchFamily="49" charset="-122"/>
            </a:endParaRPr>
          </a:p>
        </p:txBody>
      </p:sp>
      <p:sp>
        <p:nvSpPr>
          <p:cNvPr id="25" name="Rectangle 21">
            <a:hlinkClick r:id="rId5" action="ppaction://hlinksldjump"/>
          </p:cNvPr>
          <p:cNvSpPr>
            <a:spLocks noChangeArrowheads="1"/>
          </p:cNvSpPr>
          <p:nvPr/>
        </p:nvSpPr>
        <p:spPr bwMode="auto">
          <a:xfrm>
            <a:off x="340011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5</a:t>
            </a:r>
            <a:endParaRPr lang="en-US" altLang="zh-CN" sz="1400" dirty="0">
              <a:latin typeface="Broadway" pitchFamily="82" charset="0"/>
              <a:ea typeface="楷体" panose="02010609060101010101" pitchFamily="49" charset="-122"/>
              <a:cs typeface="经典繁仿黑" pitchFamily="49" charset="-122"/>
            </a:endParaRPr>
          </a:p>
        </p:txBody>
      </p:sp>
      <p:sp>
        <p:nvSpPr>
          <p:cNvPr id="26" name="Rectangle 21">
            <a:hlinkClick r:id="rId6" action="ppaction://hlinksldjump"/>
          </p:cNvPr>
          <p:cNvSpPr>
            <a:spLocks noChangeArrowheads="1"/>
          </p:cNvSpPr>
          <p:nvPr/>
        </p:nvSpPr>
        <p:spPr bwMode="auto">
          <a:xfrm>
            <a:off x="368526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6</a:t>
            </a:r>
            <a:endParaRPr lang="en-US" altLang="zh-CN" sz="1400" dirty="0">
              <a:latin typeface="Broadway" pitchFamily="82" charset="0"/>
              <a:ea typeface="楷体" panose="02010609060101010101" pitchFamily="49" charset="-122"/>
              <a:cs typeface="经典繁仿黑" pitchFamily="49" charset="-122"/>
            </a:endParaRPr>
          </a:p>
        </p:txBody>
      </p:sp>
      <p:sp>
        <p:nvSpPr>
          <p:cNvPr id="27" name="Rectangle 21">
            <a:hlinkClick r:id="rId7" action="ppaction://hlinksldjump"/>
          </p:cNvPr>
          <p:cNvSpPr>
            <a:spLocks noChangeArrowheads="1"/>
          </p:cNvSpPr>
          <p:nvPr/>
        </p:nvSpPr>
        <p:spPr bwMode="auto">
          <a:xfrm>
            <a:off x="397040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7</a:t>
            </a:r>
            <a:endParaRPr lang="en-US" altLang="zh-CN" sz="1400" dirty="0">
              <a:latin typeface="Broadway" pitchFamily="82" charset="0"/>
              <a:ea typeface="楷体" panose="02010609060101010101" pitchFamily="49" charset="-122"/>
              <a:cs typeface="经典繁仿黑" pitchFamily="49" charset="-122"/>
            </a:endParaRPr>
          </a:p>
        </p:txBody>
      </p:sp>
      <p:sp>
        <p:nvSpPr>
          <p:cNvPr id="28" name="Rectangle 21">
            <a:hlinkClick r:id="rId8" action="ppaction://hlinksldjump"/>
          </p:cNvPr>
          <p:cNvSpPr>
            <a:spLocks noChangeArrowheads="1"/>
          </p:cNvSpPr>
          <p:nvPr/>
        </p:nvSpPr>
        <p:spPr bwMode="auto">
          <a:xfrm>
            <a:off x="425555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8</a:t>
            </a:r>
            <a:endParaRPr lang="en-US" altLang="zh-CN" sz="1400" dirty="0">
              <a:latin typeface="Broadway" pitchFamily="82" charset="0"/>
              <a:ea typeface="楷体" panose="02010609060101010101" pitchFamily="49" charset="-122"/>
              <a:cs typeface="经典繁仿黑" pitchFamily="49" charset="-122"/>
            </a:endParaRPr>
          </a:p>
        </p:txBody>
      </p:sp>
      <p:sp>
        <p:nvSpPr>
          <p:cNvPr id="29" name="Rectangle 21">
            <a:hlinkClick r:id="rId9" action="ppaction://hlinksldjump"/>
          </p:cNvPr>
          <p:cNvSpPr>
            <a:spLocks noChangeArrowheads="1"/>
          </p:cNvSpPr>
          <p:nvPr/>
        </p:nvSpPr>
        <p:spPr bwMode="auto">
          <a:xfrm>
            <a:off x="4540696"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9</a:t>
            </a:r>
            <a:endParaRPr lang="en-US" altLang="zh-CN" sz="1400" dirty="0">
              <a:latin typeface="Broadway" pitchFamily="82" charset="0"/>
              <a:ea typeface="楷体" panose="02010609060101010101" pitchFamily="49" charset="-122"/>
              <a:cs typeface="经典繁仿黑" pitchFamily="49" charset="-122"/>
            </a:endParaRPr>
          </a:p>
        </p:txBody>
      </p:sp>
      <p:sp>
        <p:nvSpPr>
          <p:cNvPr id="30" name="Rectangle 21">
            <a:hlinkClick r:id="rId10" action="ppaction://hlinksldjump"/>
          </p:cNvPr>
          <p:cNvSpPr>
            <a:spLocks noChangeArrowheads="1"/>
          </p:cNvSpPr>
          <p:nvPr/>
        </p:nvSpPr>
        <p:spPr bwMode="auto">
          <a:xfrm>
            <a:off x="4823395"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10</a:t>
            </a:r>
            <a:endParaRPr lang="en-US" altLang="zh-CN" sz="1400" dirty="0">
              <a:latin typeface="Broadway" pitchFamily="82" charset="0"/>
              <a:ea typeface="楷体" panose="02010609060101010101" pitchFamily="49" charset="-122"/>
              <a:cs typeface="经典繁仿黑" pitchFamily="49" charset="-122"/>
            </a:endParaRPr>
          </a:p>
        </p:txBody>
      </p:sp>
      <p:sp>
        <p:nvSpPr>
          <p:cNvPr id="31" name="Rectangle 21">
            <a:hlinkClick r:id="rId11" action="ppaction://hlinksldjump"/>
          </p:cNvPr>
          <p:cNvSpPr>
            <a:spLocks noChangeArrowheads="1"/>
          </p:cNvSpPr>
          <p:nvPr/>
        </p:nvSpPr>
        <p:spPr bwMode="auto">
          <a:xfrm>
            <a:off x="5187623"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11</a:t>
            </a:r>
            <a:endParaRPr lang="en-US" altLang="zh-CN" sz="1400" dirty="0">
              <a:latin typeface="Broadway" pitchFamily="82" charset="0"/>
              <a:ea typeface="楷体" panose="02010609060101010101" pitchFamily="49" charset="-122"/>
              <a:cs typeface="经典繁仿黑" pitchFamily="49" charset="-122"/>
            </a:endParaRPr>
          </a:p>
        </p:txBody>
      </p:sp>
      <p:sp>
        <p:nvSpPr>
          <p:cNvPr id="32" name="Rectangle 21">
            <a:hlinkClick r:id="rId12" action="ppaction://hlinksldjump"/>
          </p:cNvPr>
          <p:cNvSpPr>
            <a:spLocks noChangeArrowheads="1"/>
          </p:cNvSpPr>
          <p:nvPr/>
        </p:nvSpPr>
        <p:spPr bwMode="auto">
          <a:xfrm>
            <a:off x="5551851"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12</a:t>
            </a:r>
            <a:endParaRPr lang="en-US" altLang="zh-CN" sz="1400" dirty="0">
              <a:latin typeface="Broadway" pitchFamily="82" charset="0"/>
              <a:ea typeface="楷体" panose="02010609060101010101" pitchFamily="49" charset="-122"/>
              <a:cs typeface="经典繁仿黑" pitchFamily="49" charset="-122"/>
            </a:endParaRPr>
          </a:p>
        </p:txBody>
      </p:sp>
      <p:sp>
        <p:nvSpPr>
          <p:cNvPr id="33" name="Rectangle 21">
            <a:hlinkClick r:id="rId13" action="ppaction://hlinksldjump"/>
          </p:cNvPr>
          <p:cNvSpPr>
            <a:spLocks noChangeArrowheads="1"/>
          </p:cNvSpPr>
          <p:nvPr/>
        </p:nvSpPr>
        <p:spPr bwMode="auto">
          <a:xfrm>
            <a:off x="5916079"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13</a:t>
            </a:r>
            <a:endParaRPr lang="en-US" altLang="zh-CN" sz="1400" dirty="0">
              <a:latin typeface="Broadway" pitchFamily="82" charset="0"/>
              <a:ea typeface="楷体" panose="02010609060101010101" pitchFamily="49" charset="-122"/>
              <a:cs typeface="经典繁仿黑" pitchFamily="49" charset="-122"/>
            </a:endParaRPr>
          </a:p>
        </p:txBody>
      </p:sp>
      <p:sp>
        <p:nvSpPr>
          <p:cNvPr id="34" name="Rectangle 21">
            <a:hlinkClick r:id="rId14" action="ppaction://hlinksldjump"/>
          </p:cNvPr>
          <p:cNvSpPr>
            <a:spLocks noChangeArrowheads="1"/>
          </p:cNvSpPr>
          <p:nvPr/>
        </p:nvSpPr>
        <p:spPr bwMode="auto">
          <a:xfrm>
            <a:off x="6280307"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14</a:t>
            </a:r>
            <a:endParaRPr lang="en-US" altLang="zh-CN" sz="1400" dirty="0">
              <a:latin typeface="Broadway" pitchFamily="82" charset="0"/>
              <a:ea typeface="楷体" panose="02010609060101010101" pitchFamily="49" charset="-122"/>
              <a:cs typeface="经典繁仿黑" pitchFamily="49" charset="-122"/>
            </a:endParaRPr>
          </a:p>
        </p:txBody>
      </p:sp>
      <p:sp>
        <p:nvSpPr>
          <p:cNvPr id="35" name="Rectangle 21">
            <a:hlinkClick r:id="rId15" action="ppaction://hlinksldjump"/>
          </p:cNvPr>
          <p:cNvSpPr>
            <a:spLocks noChangeArrowheads="1"/>
          </p:cNvSpPr>
          <p:nvPr/>
        </p:nvSpPr>
        <p:spPr bwMode="auto">
          <a:xfrm>
            <a:off x="6644535"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solidFill>
                  <a:srgbClr val="0000FF"/>
                </a:solidFill>
                <a:latin typeface="Broadway" pitchFamily="82" charset="0"/>
                <a:ea typeface="楷体" panose="02010609060101010101" pitchFamily="49" charset="-122"/>
                <a:cs typeface="经典繁仿黑" pitchFamily="49" charset="-122"/>
              </a:rPr>
              <a:t>15</a:t>
            </a:r>
            <a:endParaRPr lang="en-US" altLang="zh-CN" sz="1400" dirty="0">
              <a:solidFill>
                <a:srgbClr val="0000FF"/>
              </a:solidFill>
              <a:latin typeface="Broadway" pitchFamily="82" charset="0"/>
              <a:ea typeface="楷体" panose="02010609060101010101" pitchFamily="49" charset="-122"/>
              <a:cs typeface="经典繁仿黑" pitchFamily="49" charset="-122"/>
            </a:endParaRPr>
          </a:p>
        </p:txBody>
      </p:sp>
      <p:sp>
        <p:nvSpPr>
          <p:cNvPr id="36" name="Rectangle 21">
            <a:hlinkClick r:id="rId16" action="ppaction://hlinksldjump"/>
          </p:cNvPr>
          <p:cNvSpPr>
            <a:spLocks noChangeArrowheads="1"/>
          </p:cNvSpPr>
          <p:nvPr/>
        </p:nvSpPr>
        <p:spPr bwMode="auto">
          <a:xfrm>
            <a:off x="7008763"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16</a:t>
            </a:r>
            <a:endParaRPr lang="en-US" altLang="zh-CN" sz="1400" dirty="0">
              <a:latin typeface="Broadway" pitchFamily="82" charset="0"/>
              <a:ea typeface="楷体" panose="02010609060101010101" pitchFamily="49" charset="-122"/>
              <a:cs typeface="经典繁仿黑" pitchFamily="49" charset="-122"/>
            </a:endParaRPr>
          </a:p>
        </p:txBody>
      </p:sp>
      <p:sp>
        <p:nvSpPr>
          <p:cNvPr id="37" name="矩形 36"/>
          <p:cNvSpPr/>
          <p:nvPr/>
        </p:nvSpPr>
        <p:spPr>
          <a:xfrm>
            <a:off x="489947" y="1557586"/>
            <a:ext cx="11210519" cy="1980261"/>
          </a:xfrm>
          <a:prstGeom prst="rect">
            <a:avLst/>
          </a:prstGeom>
        </p:spPr>
        <p:txBody>
          <a:bodyPr wrap="square" lIns="121898" tIns="60948" rIns="121898" bIns="60948">
            <a:spAutoFit/>
          </a:bodyPr>
          <a:lstStyle/>
          <a:p>
            <a:pPr algn="just">
              <a:lnSpc>
                <a:spcPct val="150000"/>
              </a:lnSpc>
              <a:spcAft>
                <a:spcPts val="0"/>
              </a:spcAft>
            </a:pPr>
            <a:r>
              <a:rPr lang="zh-CN" altLang="zh-CN" sz="2800" kern="100" spc="-1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解析　</a:t>
            </a:r>
            <a:r>
              <a:rPr lang="zh-CN" altLang="zh-CN" sz="2800" kern="100" spc="-10" dirty="0">
                <a:latin typeface="Times New Roman" panose="02020603050405020304" pitchFamily="18" charset="0"/>
                <a:cs typeface="Times New Roman" panose="02020603050405020304" pitchFamily="18" charset="0"/>
              </a:rPr>
              <a:t>从统计表中可以看出，</a:t>
            </a:r>
            <a:r>
              <a:rPr lang="en-US" altLang="zh-CN" sz="2800" kern="100" spc="-10" dirty="0">
                <a:latin typeface="Times New Roman" panose="02020603050405020304" pitchFamily="18" charset="0"/>
                <a:cs typeface="Courier New" panose="02070309020205020404" pitchFamily="49" charset="0"/>
              </a:rPr>
              <a:t>17</a:t>
            </a:r>
            <a:r>
              <a:rPr lang="zh-CN" altLang="zh-CN" sz="2800" kern="100" spc="-10" dirty="0">
                <a:latin typeface="Times New Roman" panose="02020603050405020304" pitchFamily="18" charset="0"/>
                <a:cs typeface="Times New Roman" panose="02020603050405020304" pitchFamily="18" charset="0"/>
              </a:rPr>
              <a:t>世纪</a:t>
            </a:r>
            <a:r>
              <a:rPr lang="en-US" altLang="zh-CN" sz="2800" kern="100" spc="-1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spc="-10" dirty="0">
                <a:latin typeface="Times New Roman" panose="02020603050405020304" pitchFamily="18" charset="0"/>
                <a:cs typeface="Times New Roman" panose="02020603050405020304" pitchFamily="18" charset="0"/>
              </a:rPr>
              <a:t>经好望角</a:t>
            </a:r>
            <a:r>
              <a:rPr lang="en-US" altLang="zh-CN" sz="2800" kern="100" spc="-1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spc="-10" dirty="0">
                <a:latin typeface="Times New Roman" panose="02020603050405020304" pitchFamily="18" charset="0"/>
                <a:cs typeface="Times New Roman" panose="02020603050405020304" pitchFamily="18" charset="0"/>
              </a:rPr>
              <a:t>航路的商品少于</a:t>
            </a:r>
            <a:r>
              <a:rPr lang="en-US" altLang="zh-CN" sz="2800" kern="100" spc="-1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spc="-10" dirty="0">
                <a:latin typeface="Times New Roman" panose="02020603050405020304" pitchFamily="18" charset="0"/>
                <a:cs typeface="Times New Roman" panose="02020603050405020304" pitchFamily="18" charset="0"/>
              </a:rPr>
              <a:t>经地中海</a:t>
            </a:r>
            <a:r>
              <a:rPr lang="en-US" altLang="zh-CN" sz="2800" kern="100" spc="-1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spc="-10" dirty="0">
                <a:latin typeface="Times New Roman" panose="02020603050405020304" pitchFamily="18" charset="0"/>
                <a:cs typeface="Times New Roman" panose="02020603050405020304" pitchFamily="18" charset="0"/>
              </a:rPr>
              <a:t>航路的商品，这说明以</a:t>
            </a:r>
            <a:r>
              <a:rPr lang="en-US" altLang="zh-CN" sz="2800" kern="100" spc="-1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spc="-10" dirty="0">
                <a:latin typeface="Times New Roman" panose="02020603050405020304" pitchFamily="18" charset="0"/>
                <a:cs typeface="Times New Roman" panose="02020603050405020304" pitchFamily="18" charset="0"/>
              </a:rPr>
              <a:t>经地中海</a:t>
            </a:r>
            <a:r>
              <a:rPr lang="en-US" altLang="zh-CN" sz="2800" kern="100" spc="-1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spc="-10" dirty="0">
                <a:latin typeface="Times New Roman" panose="02020603050405020304" pitchFamily="18" charset="0"/>
                <a:cs typeface="Times New Roman" panose="02020603050405020304" pitchFamily="18" charset="0"/>
              </a:rPr>
              <a:t>为代表的传统航路在东西方贸易中仍发挥着重要作用，故</a:t>
            </a:r>
            <a:r>
              <a:rPr lang="en-US" altLang="zh-CN" sz="2800" kern="100" spc="-10" dirty="0">
                <a:latin typeface="Times New Roman" panose="02020603050405020304" pitchFamily="18" charset="0"/>
                <a:cs typeface="Courier New" panose="02070309020205020404" pitchFamily="49" charset="0"/>
              </a:rPr>
              <a:t>D</a:t>
            </a:r>
            <a:r>
              <a:rPr lang="zh-CN" altLang="zh-CN" sz="2800" kern="100" spc="-10" dirty="0">
                <a:latin typeface="Times New Roman" panose="02020603050405020304" pitchFamily="18" charset="0"/>
                <a:cs typeface="Times New Roman" panose="02020603050405020304" pitchFamily="18" charset="0"/>
              </a:rPr>
              <a:t>项正确。</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37">
                                            <p:txEl>
                                              <p:pRg st="0" end="0"/>
                                            </p:txEl>
                                          </p:spTgt>
                                        </p:tgtEl>
                                        <p:attrNameLst>
                                          <p:attrName>style.visibility</p:attrName>
                                        </p:attrNameLst>
                                      </p:cBhvr>
                                      <p:to>
                                        <p:strVal val="visible"/>
                                      </p:to>
                                    </p:set>
                                    <p:animEffect transition="in" filter="blinds(horizontal)">
                                      <p:cBhvr>
                                        <p:cTn id="7" dur="500"/>
                                        <p:tgtEl>
                                          <p:spTgt spid="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1">
            <a:hlinkClick r:id="rId1" action="ppaction://hlinksldjump"/>
          </p:cNvPr>
          <p:cNvSpPr>
            <a:spLocks noChangeArrowheads="1"/>
          </p:cNvSpPr>
          <p:nvPr/>
        </p:nvSpPr>
        <p:spPr bwMode="auto">
          <a:xfrm>
            <a:off x="225953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a:t>
            </a:r>
            <a:endParaRPr lang="en-US" altLang="zh-CN" sz="1400" dirty="0">
              <a:latin typeface="Broadway" pitchFamily="82" charset="0"/>
              <a:ea typeface="楷体" panose="02010609060101010101" pitchFamily="49" charset="-122"/>
              <a:cs typeface="经典繁仿黑" pitchFamily="49" charset="-122"/>
            </a:endParaRPr>
          </a:p>
        </p:txBody>
      </p:sp>
      <p:sp>
        <p:nvSpPr>
          <p:cNvPr id="22" name="Rectangle 21">
            <a:hlinkClick r:id="rId2" action="ppaction://hlinksldjump"/>
          </p:cNvPr>
          <p:cNvSpPr>
            <a:spLocks noChangeArrowheads="1"/>
          </p:cNvSpPr>
          <p:nvPr/>
        </p:nvSpPr>
        <p:spPr bwMode="auto">
          <a:xfrm>
            <a:off x="254468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2</a:t>
            </a:r>
            <a:endParaRPr lang="en-US" altLang="zh-CN" sz="1400" dirty="0">
              <a:latin typeface="Broadway" pitchFamily="82" charset="0"/>
              <a:ea typeface="楷体" panose="02010609060101010101" pitchFamily="49" charset="-122"/>
              <a:cs typeface="经典繁仿黑" pitchFamily="49" charset="-122"/>
            </a:endParaRPr>
          </a:p>
        </p:txBody>
      </p:sp>
      <p:sp>
        <p:nvSpPr>
          <p:cNvPr id="23" name="Rectangle 21">
            <a:hlinkClick r:id="rId3" action="ppaction://hlinksldjump"/>
          </p:cNvPr>
          <p:cNvSpPr>
            <a:spLocks noChangeArrowheads="1"/>
          </p:cNvSpPr>
          <p:nvPr/>
        </p:nvSpPr>
        <p:spPr bwMode="auto">
          <a:xfrm>
            <a:off x="282982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smtClean="0">
                <a:latin typeface="Broadway" pitchFamily="82" charset="0"/>
                <a:ea typeface="楷体" panose="02010609060101010101" pitchFamily="49" charset="-122"/>
                <a:cs typeface="经典繁仿黑" pitchFamily="49" charset="-122"/>
              </a:rPr>
              <a:t>3</a:t>
            </a:r>
            <a:endParaRPr lang="en-US" altLang="zh-CN" sz="1400" dirty="0">
              <a:latin typeface="Broadway" pitchFamily="82" charset="0"/>
              <a:ea typeface="楷体" panose="02010609060101010101" pitchFamily="49" charset="-122"/>
              <a:cs typeface="经典繁仿黑" pitchFamily="49" charset="-122"/>
            </a:endParaRPr>
          </a:p>
        </p:txBody>
      </p:sp>
      <p:sp>
        <p:nvSpPr>
          <p:cNvPr id="24" name="Rectangle 21">
            <a:hlinkClick r:id="rId4" action="ppaction://hlinksldjump"/>
          </p:cNvPr>
          <p:cNvSpPr>
            <a:spLocks noChangeArrowheads="1"/>
          </p:cNvSpPr>
          <p:nvPr/>
        </p:nvSpPr>
        <p:spPr bwMode="auto">
          <a:xfrm>
            <a:off x="311497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4</a:t>
            </a:r>
            <a:endParaRPr lang="en-US" altLang="zh-CN" sz="1400" dirty="0">
              <a:latin typeface="Broadway" pitchFamily="82" charset="0"/>
              <a:ea typeface="楷体" panose="02010609060101010101" pitchFamily="49" charset="-122"/>
              <a:cs typeface="经典繁仿黑" pitchFamily="49" charset="-122"/>
            </a:endParaRPr>
          </a:p>
        </p:txBody>
      </p:sp>
      <p:sp>
        <p:nvSpPr>
          <p:cNvPr id="25" name="Rectangle 21">
            <a:hlinkClick r:id="rId5" action="ppaction://hlinksldjump"/>
          </p:cNvPr>
          <p:cNvSpPr>
            <a:spLocks noChangeArrowheads="1"/>
          </p:cNvSpPr>
          <p:nvPr/>
        </p:nvSpPr>
        <p:spPr bwMode="auto">
          <a:xfrm>
            <a:off x="340011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5</a:t>
            </a:r>
            <a:endParaRPr lang="en-US" altLang="zh-CN" sz="1400" dirty="0">
              <a:latin typeface="Broadway" pitchFamily="82" charset="0"/>
              <a:ea typeface="楷体" panose="02010609060101010101" pitchFamily="49" charset="-122"/>
              <a:cs typeface="经典繁仿黑" pitchFamily="49" charset="-122"/>
            </a:endParaRPr>
          </a:p>
        </p:txBody>
      </p:sp>
      <p:sp>
        <p:nvSpPr>
          <p:cNvPr id="26" name="Rectangle 21">
            <a:hlinkClick r:id="rId6" action="ppaction://hlinksldjump"/>
          </p:cNvPr>
          <p:cNvSpPr>
            <a:spLocks noChangeArrowheads="1"/>
          </p:cNvSpPr>
          <p:nvPr/>
        </p:nvSpPr>
        <p:spPr bwMode="auto">
          <a:xfrm>
            <a:off x="368526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6</a:t>
            </a:r>
            <a:endParaRPr lang="en-US" altLang="zh-CN" sz="1400" dirty="0">
              <a:latin typeface="Broadway" pitchFamily="82" charset="0"/>
              <a:ea typeface="楷体" panose="02010609060101010101" pitchFamily="49" charset="-122"/>
              <a:cs typeface="经典繁仿黑" pitchFamily="49" charset="-122"/>
            </a:endParaRPr>
          </a:p>
        </p:txBody>
      </p:sp>
      <p:sp>
        <p:nvSpPr>
          <p:cNvPr id="27" name="Rectangle 21">
            <a:hlinkClick r:id="rId7" action="ppaction://hlinksldjump"/>
          </p:cNvPr>
          <p:cNvSpPr>
            <a:spLocks noChangeArrowheads="1"/>
          </p:cNvSpPr>
          <p:nvPr/>
        </p:nvSpPr>
        <p:spPr bwMode="auto">
          <a:xfrm>
            <a:off x="397040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7</a:t>
            </a:r>
            <a:endParaRPr lang="en-US" altLang="zh-CN" sz="1400" dirty="0">
              <a:latin typeface="Broadway" pitchFamily="82" charset="0"/>
              <a:ea typeface="楷体" panose="02010609060101010101" pitchFamily="49" charset="-122"/>
              <a:cs typeface="经典繁仿黑" pitchFamily="49" charset="-122"/>
            </a:endParaRPr>
          </a:p>
        </p:txBody>
      </p:sp>
      <p:sp>
        <p:nvSpPr>
          <p:cNvPr id="28" name="Rectangle 21">
            <a:hlinkClick r:id="rId8" action="ppaction://hlinksldjump"/>
          </p:cNvPr>
          <p:cNvSpPr>
            <a:spLocks noChangeArrowheads="1"/>
          </p:cNvSpPr>
          <p:nvPr/>
        </p:nvSpPr>
        <p:spPr bwMode="auto">
          <a:xfrm>
            <a:off x="425555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8</a:t>
            </a:r>
            <a:endParaRPr lang="en-US" altLang="zh-CN" sz="1400" dirty="0">
              <a:latin typeface="Broadway" pitchFamily="82" charset="0"/>
              <a:ea typeface="楷体" panose="02010609060101010101" pitchFamily="49" charset="-122"/>
              <a:cs typeface="经典繁仿黑" pitchFamily="49" charset="-122"/>
            </a:endParaRPr>
          </a:p>
        </p:txBody>
      </p:sp>
      <p:sp>
        <p:nvSpPr>
          <p:cNvPr id="29" name="Rectangle 21">
            <a:hlinkClick r:id="rId9" action="ppaction://hlinksldjump"/>
          </p:cNvPr>
          <p:cNvSpPr>
            <a:spLocks noChangeArrowheads="1"/>
          </p:cNvSpPr>
          <p:nvPr/>
        </p:nvSpPr>
        <p:spPr bwMode="auto">
          <a:xfrm>
            <a:off x="4540696"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9</a:t>
            </a:r>
            <a:endParaRPr lang="en-US" altLang="zh-CN" sz="1400" dirty="0">
              <a:latin typeface="Broadway" pitchFamily="82" charset="0"/>
              <a:ea typeface="楷体" panose="02010609060101010101" pitchFamily="49" charset="-122"/>
              <a:cs typeface="经典繁仿黑" pitchFamily="49" charset="-122"/>
            </a:endParaRPr>
          </a:p>
        </p:txBody>
      </p:sp>
      <p:sp>
        <p:nvSpPr>
          <p:cNvPr id="30" name="Rectangle 21">
            <a:hlinkClick r:id="rId10" action="ppaction://hlinksldjump"/>
          </p:cNvPr>
          <p:cNvSpPr>
            <a:spLocks noChangeArrowheads="1"/>
          </p:cNvSpPr>
          <p:nvPr/>
        </p:nvSpPr>
        <p:spPr bwMode="auto">
          <a:xfrm>
            <a:off x="4823395"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10</a:t>
            </a:r>
            <a:endParaRPr lang="en-US" altLang="zh-CN" sz="1400" dirty="0">
              <a:latin typeface="Broadway" pitchFamily="82" charset="0"/>
              <a:ea typeface="楷体" panose="02010609060101010101" pitchFamily="49" charset="-122"/>
              <a:cs typeface="经典繁仿黑" pitchFamily="49" charset="-122"/>
            </a:endParaRPr>
          </a:p>
        </p:txBody>
      </p:sp>
      <p:sp>
        <p:nvSpPr>
          <p:cNvPr id="31" name="Rectangle 21">
            <a:hlinkClick r:id="rId11" action="ppaction://hlinksldjump"/>
          </p:cNvPr>
          <p:cNvSpPr>
            <a:spLocks noChangeArrowheads="1"/>
          </p:cNvSpPr>
          <p:nvPr/>
        </p:nvSpPr>
        <p:spPr bwMode="auto">
          <a:xfrm>
            <a:off x="5187623"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11</a:t>
            </a:r>
            <a:endParaRPr lang="en-US" altLang="zh-CN" sz="1400" dirty="0">
              <a:latin typeface="Broadway" pitchFamily="82" charset="0"/>
              <a:ea typeface="楷体" panose="02010609060101010101" pitchFamily="49" charset="-122"/>
              <a:cs typeface="经典繁仿黑" pitchFamily="49" charset="-122"/>
            </a:endParaRPr>
          </a:p>
        </p:txBody>
      </p:sp>
      <p:sp>
        <p:nvSpPr>
          <p:cNvPr id="32" name="Rectangle 21">
            <a:hlinkClick r:id="rId12" action="ppaction://hlinksldjump"/>
          </p:cNvPr>
          <p:cNvSpPr>
            <a:spLocks noChangeArrowheads="1"/>
          </p:cNvSpPr>
          <p:nvPr/>
        </p:nvSpPr>
        <p:spPr bwMode="auto">
          <a:xfrm>
            <a:off x="5551851"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12</a:t>
            </a:r>
            <a:endParaRPr lang="en-US" altLang="zh-CN" sz="1400" dirty="0">
              <a:latin typeface="Broadway" pitchFamily="82" charset="0"/>
              <a:ea typeface="楷体" panose="02010609060101010101" pitchFamily="49" charset="-122"/>
              <a:cs typeface="经典繁仿黑" pitchFamily="49" charset="-122"/>
            </a:endParaRPr>
          </a:p>
        </p:txBody>
      </p:sp>
      <p:sp>
        <p:nvSpPr>
          <p:cNvPr id="33" name="Rectangle 21">
            <a:hlinkClick r:id="rId13" action="ppaction://hlinksldjump"/>
          </p:cNvPr>
          <p:cNvSpPr>
            <a:spLocks noChangeArrowheads="1"/>
          </p:cNvSpPr>
          <p:nvPr/>
        </p:nvSpPr>
        <p:spPr bwMode="auto">
          <a:xfrm>
            <a:off x="5916079"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13</a:t>
            </a:r>
            <a:endParaRPr lang="en-US" altLang="zh-CN" sz="1400" dirty="0">
              <a:latin typeface="Broadway" pitchFamily="82" charset="0"/>
              <a:ea typeface="楷体" panose="02010609060101010101" pitchFamily="49" charset="-122"/>
              <a:cs typeface="经典繁仿黑" pitchFamily="49" charset="-122"/>
            </a:endParaRPr>
          </a:p>
        </p:txBody>
      </p:sp>
      <p:sp>
        <p:nvSpPr>
          <p:cNvPr id="34" name="Rectangle 21">
            <a:hlinkClick r:id="rId14" action="ppaction://hlinksldjump"/>
          </p:cNvPr>
          <p:cNvSpPr>
            <a:spLocks noChangeArrowheads="1"/>
          </p:cNvSpPr>
          <p:nvPr/>
        </p:nvSpPr>
        <p:spPr bwMode="auto">
          <a:xfrm>
            <a:off x="6280307"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14</a:t>
            </a:r>
            <a:endParaRPr lang="en-US" altLang="zh-CN" sz="1400" dirty="0">
              <a:latin typeface="Broadway" pitchFamily="82" charset="0"/>
              <a:ea typeface="楷体" panose="02010609060101010101" pitchFamily="49" charset="-122"/>
              <a:cs typeface="经典繁仿黑" pitchFamily="49" charset="-122"/>
            </a:endParaRPr>
          </a:p>
        </p:txBody>
      </p:sp>
      <p:sp>
        <p:nvSpPr>
          <p:cNvPr id="35" name="Rectangle 21">
            <a:hlinkClick r:id="rId15" action="ppaction://hlinksldjump"/>
          </p:cNvPr>
          <p:cNvSpPr>
            <a:spLocks noChangeArrowheads="1"/>
          </p:cNvSpPr>
          <p:nvPr/>
        </p:nvSpPr>
        <p:spPr bwMode="auto">
          <a:xfrm>
            <a:off x="6644535"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smtClean="0">
                <a:latin typeface="Broadway" pitchFamily="82" charset="0"/>
                <a:ea typeface="楷体" panose="02010609060101010101" pitchFamily="49" charset="-122"/>
                <a:cs typeface="经典繁仿黑" pitchFamily="49" charset="-122"/>
              </a:rPr>
              <a:t>15</a:t>
            </a:r>
            <a:endParaRPr lang="en-US" altLang="zh-CN" sz="1400" dirty="0">
              <a:latin typeface="Broadway" pitchFamily="82" charset="0"/>
              <a:ea typeface="楷体" panose="02010609060101010101" pitchFamily="49" charset="-122"/>
              <a:cs typeface="经典繁仿黑" pitchFamily="49" charset="-122"/>
            </a:endParaRPr>
          </a:p>
        </p:txBody>
      </p:sp>
      <p:sp>
        <p:nvSpPr>
          <p:cNvPr id="36" name="Rectangle 21">
            <a:hlinkClick r:id="rId16" action="ppaction://hlinksldjump"/>
          </p:cNvPr>
          <p:cNvSpPr>
            <a:spLocks noChangeArrowheads="1"/>
          </p:cNvSpPr>
          <p:nvPr/>
        </p:nvSpPr>
        <p:spPr bwMode="auto">
          <a:xfrm>
            <a:off x="7008763"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solidFill>
                  <a:srgbClr val="0000FF"/>
                </a:solidFill>
                <a:latin typeface="Broadway" pitchFamily="82" charset="0"/>
                <a:ea typeface="楷体" panose="02010609060101010101" pitchFamily="49" charset="-122"/>
                <a:cs typeface="经典繁仿黑" pitchFamily="49" charset="-122"/>
              </a:rPr>
              <a:t>16</a:t>
            </a:r>
            <a:endParaRPr lang="en-US" altLang="zh-CN" sz="1400" dirty="0">
              <a:solidFill>
                <a:srgbClr val="0000FF"/>
              </a:solidFill>
              <a:latin typeface="Broadway" pitchFamily="82" charset="0"/>
              <a:ea typeface="楷体" panose="02010609060101010101" pitchFamily="49" charset="-122"/>
              <a:cs typeface="经典繁仿黑" pitchFamily="49" charset="-122"/>
            </a:endParaRPr>
          </a:p>
        </p:txBody>
      </p:sp>
      <p:sp>
        <p:nvSpPr>
          <p:cNvPr id="37" name="矩形 36"/>
          <p:cNvSpPr/>
          <p:nvPr/>
        </p:nvSpPr>
        <p:spPr>
          <a:xfrm>
            <a:off x="334566" y="1232843"/>
            <a:ext cx="11521280" cy="4647402"/>
          </a:xfrm>
          <a:prstGeom prst="rect">
            <a:avLst/>
          </a:prstGeom>
        </p:spPr>
        <p:txBody>
          <a:bodyPr wrap="square" lIns="121898" tIns="60948" rIns="121898" bIns="60948">
            <a:spAutoFit/>
          </a:bodyPr>
          <a:lstStyle/>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16.</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阅读下列材料，回答问题。</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zh-CN" altLang="zh-CN" sz="2800" b="1" kern="100" dirty="0">
                <a:latin typeface="Times New Roman" panose="02020603050405020304" pitchFamily="18" charset="0"/>
                <a:ea typeface="方正中等线简体" panose="03000509000000000000" pitchFamily="65" charset="-122"/>
                <a:cs typeface="Times New Roman" panose="02020603050405020304" pitchFamily="18" charset="0"/>
              </a:rPr>
              <a:t>材料一</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1519</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年是麦哲伦离开塞维利亚，开始著名的环球航行的一年，也是埃尔南多</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科尔特斯离开古巴，发动对阿兹特克帝国的同样著名的远征的一年。科尔斯特在远征中，迎来了所谓的征服者时期。从</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1500</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年至</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1520</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年这前</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20</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年，已是探险者时期。那时，许多航海者打着各种旗帜探查数个南北美洲的东西两侧，以寻找通路。在随后的</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30</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年中，数千名西班牙冒险家赢得了第一个庞大的欧洲海外帝国</a:t>
            </a:r>
            <a:r>
              <a:rPr lang="zh-CN" altLang="zh-CN" sz="2800" kern="100" dirty="0" smtClean="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p:txBody>
      </p:sp>
      <p:sp>
        <p:nvSpPr>
          <p:cNvPr id="38" name="矩形 37"/>
          <p:cNvSpPr/>
          <p:nvPr/>
        </p:nvSpPr>
        <p:spPr>
          <a:xfrm>
            <a:off x="334566" y="500137"/>
            <a:ext cx="11521280" cy="769417"/>
          </a:xfrm>
          <a:prstGeom prst="rect">
            <a:avLst/>
          </a:prstGeom>
        </p:spPr>
        <p:txBody>
          <a:bodyPr wrap="square" lIns="121898" tIns="60948" rIns="121898" bIns="60948">
            <a:spAutoFit/>
          </a:bodyPr>
          <a:lstStyle/>
          <a:p>
            <a:pPr algn="just">
              <a:lnSpc>
                <a:spcPct val="150000"/>
              </a:lnSpc>
            </a:pPr>
            <a:r>
              <a:rPr lang="zh-CN" altLang="zh-CN" sz="2800" b="1" kern="100" dirty="0">
                <a:solidFill>
                  <a:srgbClr val="0000FF"/>
                </a:solidFill>
                <a:latin typeface="Times New Roman" panose="02020603050405020304" pitchFamily="18" charset="0"/>
                <a:ea typeface="方正中等线简体" panose="03000509000000000000" pitchFamily="65" charset="-122"/>
                <a:cs typeface="Times New Roman" panose="02020603050405020304" pitchFamily="18" charset="0"/>
              </a:rPr>
              <a:t>二、非选择题</a:t>
            </a:r>
            <a:endParaRPr lang="zh-CN" altLang="zh-CN" sz="2800" b="1" kern="100" dirty="0">
              <a:solidFill>
                <a:srgbClr val="0000FF"/>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50154" y="1011623"/>
            <a:ext cx="11488590" cy="523099"/>
          </a:xfrm>
          <a:prstGeom prst="rect">
            <a:avLst/>
          </a:prstGeom>
        </p:spPr>
        <p:txBody>
          <a:bodyPr wrap="square">
            <a:spAutoFit/>
          </a:bodyPr>
          <a:lstStyle/>
          <a:p>
            <a:r>
              <a:rPr lang="zh-CN" altLang="zh-CN" sz="2800" b="1" kern="100"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【思维点拨】</a:t>
            </a:r>
            <a:endParaRPr lang="zh-CN" altLang="zh-CN" sz="2800" kern="100"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 name="矩形 2"/>
          <p:cNvSpPr/>
          <p:nvPr/>
        </p:nvSpPr>
        <p:spPr>
          <a:xfrm>
            <a:off x="500919" y="1875719"/>
            <a:ext cx="10994089" cy="2634195"/>
          </a:xfrm>
          <a:prstGeom prst="rect">
            <a:avLst/>
          </a:prstGeom>
          <a:ln>
            <a:solidFill>
              <a:schemeClr val="tx1"/>
            </a:solidFill>
            <a:prstDash val="dash"/>
          </a:ln>
        </p:spPr>
        <p:txBody>
          <a:bodyPr wrap="square" lIns="121870" tIns="60934" rIns="121870" bIns="60934">
            <a:spAutoFit/>
          </a:bodyPr>
          <a:lstStyle/>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1.</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经济根源是新航路开辟的根本原因，对贵重金属的渴求本质上反映的是资本主义萌芽对资本原始积累的追求。</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nSpc>
                <a:spcPct val="150000"/>
              </a:lnSpc>
            </a:pPr>
            <a:r>
              <a:rPr lang="en-US" altLang="zh-CN" sz="2800" kern="100" dirty="0">
                <a:latin typeface="Times New Roman" panose="02020603050405020304" pitchFamily="18" charset="0"/>
                <a:ea typeface="方正中等线简体" panose="03000509000000000000" pitchFamily="65" charset="-122"/>
              </a:rPr>
              <a:t>2.</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古代亚欧贸易最终集结在地中海东部地区，奥斯曼帝国控制了该地区的商路，造成传统商路不畅，成为新航路开辟的直接原因。</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1">
            <a:hlinkClick r:id="rId1" action="ppaction://hlinksldjump"/>
          </p:cNvPr>
          <p:cNvSpPr>
            <a:spLocks noChangeArrowheads="1"/>
          </p:cNvSpPr>
          <p:nvPr/>
        </p:nvSpPr>
        <p:spPr bwMode="auto">
          <a:xfrm>
            <a:off x="225953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a:t>
            </a:r>
            <a:endParaRPr lang="en-US" altLang="zh-CN" sz="1400" dirty="0">
              <a:latin typeface="Broadway" pitchFamily="82" charset="0"/>
              <a:ea typeface="楷体" panose="02010609060101010101" pitchFamily="49" charset="-122"/>
              <a:cs typeface="经典繁仿黑" pitchFamily="49" charset="-122"/>
            </a:endParaRPr>
          </a:p>
        </p:txBody>
      </p:sp>
      <p:sp>
        <p:nvSpPr>
          <p:cNvPr id="22" name="Rectangle 21">
            <a:hlinkClick r:id="rId2" action="ppaction://hlinksldjump"/>
          </p:cNvPr>
          <p:cNvSpPr>
            <a:spLocks noChangeArrowheads="1"/>
          </p:cNvSpPr>
          <p:nvPr/>
        </p:nvSpPr>
        <p:spPr bwMode="auto">
          <a:xfrm>
            <a:off x="254468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2</a:t>
            </a:r>
            <a:endParaRPr lang="en-US" altLang="zh-CN" sz="1400" dirty="0">
              <a:latin typeface="Broadway" pitchFamily="82" charset="0"/>
              <a:ea typeface="楷体" panose="02010609060101010101" pitchFamily="49" charset="-122"/>
              <a:cs typeface="经典繁仿黑" pitchFamily="49" charset="-122"/>
            </a:endParaRPr>
          </a:p>
        </p:txBody>
      </p:sp>
      <p:sp>
        <p:nvSpPr>
          <p:cNvPr id="23" name="Rectangle 21">
            <a:hlinkClick r:id="rId3" action="ppaction://hlinksldjump"/>
          </p:cNvPr>
          <p:cNvSpPr>
            <a:spLocks noChangeArrowheads="1"/>
          </p:cNvSpPr>
          <p:nvPr/>
        </p:nvSpPr>
        <p:spPr bwMode="auto">
          <a:xfrm>
            <a:off x="282982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smtClean="0">
                <a:latin typeface="Broadway" pitchFamily="82" charset="0"/>
                <a:ea typeface="楷体" panose="02010609060101010101" pitchFamily="49" charset="-122"/>
                <a:cs typeface="经典繁仿黑" pitchFamily="49" charset="-122"/>
              </a:rPr>
              <a:t>3</a:t>
            </a:r>
            <a:endParaRPr lang="en-US" altLang="zh-CN" sz="1400" dirty="0">
              <a:latin typeface="Broadway" pitchFamily="82" charset="0"/>
              <a:ea typeface="楷体" panose="02010609060101010101" pitchFamily="49" charset="-122"/>
              <a:cs typeface="经典繁仿黑" pitchFamily="49" charset="-122"/>
            </a:endParaRPr>
          </a:p>
        </p:txBody>
      </p:sp>
      <p:sp>
        <p:nvSpPr>
          <p:cNvPr id="24" name="Rectangle 21">
            <a:hlinkClick r:id="rId4" action="ppaction://hlinksldjump"/>
          </p:cNvPr>
          <p:cNvSpPr>
            <a:spLocks noChangeArrowheads="1"/>
          </p:cNvSpPr>
          <p:nvPr/>
        </p:nvSpPr>
        <p:spPr bwMode="auto">
          <a:xfrm>
            <a:off x="311497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4</a:t>
            </a:r>
            <a:endParaRPr lang="en-US" altLang="zh-CN" sz="1400" dirty="0">
              <a:latin typeface="Broadway" pitchFamily="82" charset="0"/>
              <a:ea typeface="楷体" panose="02010609060101010101" pitchFamily="49" charset="-122"/>
              <a:cs typeface="经典繁仿黑" pitchFamily="49" charset="-122"/>
            </a:endParaRPr>
          </a:p>
        </p:txBody>
      </p:sp>
      <p:sp>
        <p:nvSpPr>
          <p:cNvPr id="25" name="Rectangle 21">
            <a:hlinkClick r:id="rId5" action="ppaction://hlinksldjump"/>
          </p:cNvPr>
          <p:cNvSpPr>
            <a:spLocks noChangeArrowheads="1"/>
          </p:cNvSpPr>
          <p:nvPr/>
        </p:nvSpPr>
        <p:spPr bwMode="auto">
          <a:xfrm>
            <a:off x="340011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5</a:t>
            </a:r>
            <a:endParaRPr lang="en-US" altLang="zh-CN" sz="1400" dirty="0">
              <a:latin typeface="Broadway" pitchFamily="82" charset="0"/>
              <a:ea typeface="楷体" panose="02010609060101010101" pitchFamily="49" charset="-122"/>
              <a:cs typeface="经典繁仿黑" pitchFamily="49" charset="-122"/>
            </a:endParaRPr>
          </a:p>
        </p:txBody>
      </p:sp>
      <p:sp>
        <p:nvSpPr>
          <p:cNvPr id="26" name="Rectangle 21">
            <a:hlinkClick r:id="rId6" action="ppaction://hlinksldjump"/>
          </p:cNvPr>
          <p:cNvSpPr>
            <a:spLocks noChangeArrowheads="1"/>
          </p:cNvSpPr>
          <p:nvPr/>
        </p:nvSpPr>
        <p:spPr bwMode="auto">
          <a:xfrm>
            <a:off x="368526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6</a:t>
            </a:r>
            <a:endParaRPr lang="en-US" altLang="zh-CN" sz="1400" dirty="0">
              <a:latin typeface="Broadway" pitchFamily="82" charset="0"/>
              <a:ea typeface="楷体" panose="02010609060101010101" pitchFamily="49" charset="-122"/>
              <a:cs typeface="经典繁仿黑" pitchFamily="49" charset="-122"/>
            </a:endParaRPr>
          </a:p>
        </p:txBody>
      </p:sp>
      <p:sp>
        <p:nvSpPr>
          <p:cNvPr id="27" name="Rectangle 21">
            <a:hlinkClick r:id="rId7" action="ppaction://hlinksldjump"/>
          </p:cNvPr>
          <p:cNvSpPr>
            <a:spLocks noChangeArrowheads="1"/>
          </p:cNvSpPr>
          <p:nvPr/>
        </p:nvSpPr>
        <p:spPr bwMode="auto">
          <a:xfrm>
            <a:off x="397040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7</a:t>
            </a:r>
            <a:endParaRPr lang="en-US" altLang="zh-CN" sz="1400" dirty="0">
              <a:latin typeface="Broadway" pitchFamily="82" charset="0"/>
              <a:ea typeface="楷体" panose="02010609060101010101" pitchFamily="49" charset="-122"/>
              <a:cs typeface="经典繁仿黑" pitchFamily="49" charset="-122"/>
            </a:endParaRPr>
          </a:p>
        </p:txBody>
      </p:sp>
      <p:sp>
        <p:nvSpPr>
          <p:cNvPr id="28" name="Rectangle 21">
            <a:hlinkClick r:id="rId8" action="ppaction://hlinksldjump"/>
          </p:cNvPr>
          <p:cNvSpPr>
            <a:spLocks noChangeArrowheads="1"/>
          </p:cNvSpPr>
          <p:nvPr/>
        </p:nvSpPr>
        <p:spPr bwMode="auto">
          <a:xfrm>
            <a:off x="425555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8</a:t>
            </a:r>
            <a:endParaRPr lang="en-US" altLang="zh-CN" sz="1400" dirty="0">
              <a:latin typeface="Broadway" pitchFamily="82" charset="0"/>
              <a:ea typeface="楷体" panose="02010609060101010101" pitchFamily="49" charset="-122"/>
              <a:cs typeface="经典繁仿黑" pitchFamily="49" charset="-122"/>
            </a:endParaRPr>
          </a:p>
        </p:txBody>
      </p:sp>
      <p:sp>
        <p:nvSpPr>
          <p:cNvPr id="29" name="Rectangle 21">
            <a:hlinkClick r:id="rId9" action="ppaction://hlinksldjump"/>
          </p:cNvPr>
          <p:cNvSpPr>
            <a:spLocks noChangeArrowheads="1"/>
          </p:cNvSpPr>
          <p:nvPr/>
        </p:nvSpPr>
        <p:spPr bwMode="auto">
          <a:xfrm>
            <a:off x="4540696"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9</a:t>
            </a:r>
            <a:endParaRPr lang="en-US" altLang="zh-CN" sz="1400" dirty="0">
              <a:latin typeface="Broadway" pitchFamily="82" charset="0"/>
              <a:ea typeface="楷体" panose="02010609060101010101" pitchFamily="49" charset="-122"/>
              <a:cs typeface="经典繁仿黑" pitchFamily="49" charset="-122"/>
            </a:endParaRPr>
          </a:p>
        </p:txBody>
      </p:sp>
      <p:sp>
        <p:nvSpPr>
          <p:cNvPr id="30" name="Rectangle 21">
            <a:hlinkClick r:id="rId10" action="ppaction://hlinksldjump"/>
          </p:cNvPr>
          <p:cNvSpPr>
            <a:spLocks noChangeArrowheads="1"/>
          </p:cNvSpPr>
          <p:nvPr/>
        </p:nvSpPr>
        <p:spPr bwMode="auto">
          <a:xfrm>
            <a:off x="4823395"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10</a:t>
            </a:r>
            <a:endParaRPr lang="en-US" altLang="zh-CN" sz="1400" dirty="0">
              <a:latin typeface="Broadway" pitchFamily="82" charset="0"/>
              <a:ea typeface="楷体" panose="02010609060101010101" pitchFamily="49" charset="-122"/>
              <a:cs typeface="经典繁仿黑" pitchFamily="49" charset="-122"/>
            </a:endParaRPr>
          </a:p>
        </p:txBody>
      </p:sp>
      <p:sp>
        <p:nvSpPr>
          <p:cNvPr id="31" name="Rectangle 21">
            <a:hlinkClick r:id="rId11" action="ppaction://hlinksldjump"/>
          </p:cNvPr>
          <p:cNvSpPr>
            <a:spLocks noChangeArrowheads="1"/>
          </p:cNvSpPr>
          <p:nvPr/>
        </p:nvSpPr>
        <p:spPr bwMode="auto">
          <a:xfrm>
            <a:off x="5187623"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11</a:t>
            </a:r>
            <a:endParaRPr lang="en-US" altLang="zh-CN" sz="1400" dirty="0">
              <a:latin typeface="Broadway" pitchFamily="82" charset="0"/>
              <a:ea typeface="楷体" panose="02010609060101010101" pitchFamily="49" charset="-122"/>
              <a:cs typeface="经典繁仿黑" pitchFamily="49" charset="-122"/>
            </a:endParaRPr>
          </a:p>
        </p:txBody>
      </p:sp>
      <p:sp>
        <p:nvSpPr>
          <p:cNvPr id="32" name="Rectangle 21">
            <a:hlinkClick r:id="rId12" action="ppaction://hlinksldjump"/>
          </p:cNvPr>
          <p:cNvSpPr>
            <a:spLocks noChangeArrowheads="1"/>
          </p:cNvSpPr>
          <p:nvPr/>
        </p:nvSpPr>
        <p:spPr bwMode="auto">
          <a:xfrm>
            <a:off x="5551851"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12</a:t>
            </a:r>
            <a:endParaRPr lang="en-US" altLang="zh-CN" sz="1400" dirty="0">
              <a:latin typeface="Broadway" pitchFamily="82" charset="0"/>
              <a:ea typeface="楷体" panose="02010609060101010101" pitchFamily="49" charset="-122"/>
              <a:cs typeface="经典繁仿黑" pitchFamily="49" charset="-122"/>
            </a:endParaRPr>
          </a:p>
        </p:txBody>
      </p:sp>
      <p:sp>
        <p:nvSpPr>
          <p:cNvPr id="33" name="Rectangle 21">
            <a:hlinkClick r:id="rId13" action="ppaction://hlinksldjump"/>
          </p:cNvPr>
          <p:cNvSpPr>
            <a:spLocks noChangeArrowheads="1"/>
          </p:cNvSpPr>
          <p:nvPr/>
        </p:nvSpPr>
        <p:spPr bwMode="auto">
          <a:xfrm>
            <a:off x="5916079"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13</a:t>
            </a:r>
            <a:endParaRPr lang="en-US" altLang="zh-CN" sz="1400" dirty="0">
              <a:latin typeface="Broadway" pitchFamily="82" charset="0"/>
              <a:ea typeface="楷体" panose="02010609060101010101" pitchFamily="49" charset="-122"/>
              <a:cs typeface="经典繁仿黑" pitchFamily="49" charset="-122"/>
            </a:endParaRPr>
          </a:p>
        </p:txBody>
      </p:sp>
      <p:sp>
        <p:nvSpPr>
          <p:cNvPr id="34" name="Rectangle 21">
            <a:hlinkClick r:id="rId14" action="ppaction://hlinksldjump"/>
          </p:cNvPr>
          <p:cNvSpPr>
            <a:spLocks noChangeArrowheads="1"/>
          </p:cNvSpPr>
          <p:nvPr/>
        </p:nvSpPr>
        <p:spPr bwMode="auto">
          <a:xfrm>
            <a:off x="6280307"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14</a:t>
            </a:r>
            <a:endParaRPr lang="en-US" altLang="zh-CN" sz="1400" dirty="0">
              <a:latin typeface="Broadway" pitchFamily="82" charset="0"/>
              <a:ea typeface="楷体" panose="02010609060101010101" pitchFamily="49" charset="-122"/>
              <a:cs typeface="经典繁仿黑" pitchFamily="49" charset="-122"/>
            </a:endParaRPr>
          </a:p>
        </p:txBody>
      </p:sp>
      <p:sp>
        <p:nvSpPr>
          <p:cNvPr id="35" name="Rectangle 21">
            <a:hlinkClick r:id="rId15" action="ppaction://hlinksldjump"/>
          </p:cNvPr>
          <p:cNvSpPr>
            <a:spLocks noChangeArrowheads="1"/>
          </p:cNvSpPr>
          <p:nvPr/>
        </p:nvSpPr>
        <p:spPr bwMode="auto">
          <a:xfrm>
            <a:off x="6644535"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smtClean="0">
                <a:latin typeface="Broadway" pitchFamily="82" charset="0"/>
                <a:ea typeface="楷体" panose="02010609060101010101" pitchFamily="49" charset="-122"/>
                <a:cs typeface="经典繁仿黑" pitchFamily="49" charset="-122"/>
              </a:rPr>
              <a:t>15</a:t>
            </a:r>
            <a:endParaRPr lang="en-US" altLang="zh-CN" sz="1400" dirty="0">
              <a:latin typeface="Broadway" pitchFamily="82" charset="0"/>
              <a:ea typeface="楷体" panose="02010609060101010101" pitchFamily="49" charset="-122"/>
              <a:cs typeface="经典繁仿黑" pitchFamily="49" charset="-122"/>
            </a:endParaRPr>
          </a:p>
        </p:txBody>
      </p:sp>
      <p:sp>
        <p:nvSpPr>
          <p:cNvPr id="36" name="Rectangle 21">
            <a:hlinkClick r:id="rId16" action="ppaction://hlinksldjump"/>
          </p:cNvPr>
          <p:cNvSpPr>
            <a:spLocks noChangeArrowheads="1"/>
          </p:cNvSpPr>
          <p:nvPr/>
        </p:nvSpPr>
        <p:spPr bwMode="auto">
          <a:xfrm>
            <a:off x="7008763"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solidFill>
                  <a:srgbClr val="0000FF"/>
                </a:solidFill>
                <a:latin typeface="Broadway" pitchFamily="82" charset="0"/>
                <a:ea typeface="楷体" panose="02010609060101010101" pitchFamily="49" charset="-122"/>
                <a:cs typeface="经典繁仿黑" pitchFamily="49" charset="-122"/>
              </a:rPr>
              <a:t>16</a:t>
            </a:r>
            <a:endParaRPr lang="en-US" altLang="zh-CN" sz="1400" dirty="0">
              <a:solidFill>
                <a:srgbClr val="0000FF"/>
              </a:solidFill>
              <a:latin typeface="Broadway" pitchFamily="82" charset="0"/>
              <a:ea typeface="楷体" panose="02010609060101010101" pitchFamily="49" charset="-122"/>
              <a:cs typeface="经典繁仿黑" pitchFamily="49" charset="-122"/>
            </a:endParaRPr>
          </a:p>
        </p:txBody>
      </p:sp>
      <p:sp>
        <p:nvSpPr>
          <p:cNvPr id="37" name="矩形 36"/>
          <p:cNvSpPr/>
          <p:nvPr/>
        </p:nvSpPr>
        <p:spPr>
          <a:xfrm>
            <a:off x="334566" y="837506"/>
            <a:ext cx="11521280" cy="4573215"/>
          </a:xfrm>
          <a:prstGeom prst="rect">
            <a:avLst/>
          </a:prstGeom>
        </p:spPr>
        <p:txBody>
          <a:bodyPr wrap="square" lIns="121898" tIns="60948" rIns="121898" bIns="60948">
            <a:spAutoFit/>
          </a:bodyPr>
          <a:lstStyle/>
          <a:p>
            <a:pPr algn="just">
              <a:lnSpc>
                <a:spcPct val="150000"/>
              </a:lnSpc>
              <a:spcAft>
                <a:spcPts val="0"/>
              </a:spcAft>
            </a:pPr>
            <a:r>
              <a:rPr lang="zh-CN" altLang="zh-CN" sz="2800" b="1" kern="100" dirty="0" smtClean="0">
                <a:latin typeface="Times New Roman" panose="02020603050405020304" pitchFamily="18" charset="0"/>
                <a:ea typeface="方正中等线简体" panose="03000509000000000000" pitchFamily="65" charset="-122"/>
                <a:cs typeface="Times New Roman" panose="02020603050405020304" pitchFamily="18" charset="0"/>
              </a:rPr>
              <a:t>材料</a:t>
            </a:r>
            <a:r>
              <a:rPr lang="zh-CN" altLang="zh-CN" sz="2800" b="1" kern="100" dirty="0">
                <a:latin typeface="Times New Roman" panose="02020603050405020304" pitchFamily="18" charset="0"/>
                <a:ea typeface="方正中等线简体" panose="03000509000000000000" pitchFamily="65" charset="-122"/>
                <a:cs typeface="Times New Roman" panose="02020603050405020304" pitchFamily="18" charset="0"/>
              </a:rPr>
              <a:t>二</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　哥伦布发现新大陆后，由于亚欧非和美洲之间开始交往，不同的植物、动物和微生物也在两个半球间传播。随后欧洲的船长们建立了双方永久性联系的桥梁</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欧洲自由民和非洲奴隶组成的新移民开始定居西半球，同时欧洲亚洲人获得了新的食物</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包括玉米、烟草、土豆等</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kern="100" dirty="0">
                <a:latin typeface="宋体" panose="02010600030101010101" pitchFamily="2" charset="-122"/>
                <a:ea typeface="方正中等线简体" panose="03000509000000000000" pitchFamily="65" charset="-122"/>
                <a:cs typeface="Times New Roman" panose="02020603050405020304" pitchFamily="18" charset="0"/>
              </a:rPr>
              <a:t>……</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16</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世纪中叶，美洲开采出的白银通过西班牙的大型帆船贸易横跨太平洋直接运往中国。以白银为财源，欧洲得以在亚洲沿海地区的经济中发挥越来越大的作用。</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66143" y="1053530"/>
            <a:ext cx="10858127" cy="1341561"/>
          </a:xfrm>
          <a:prstGeom prst="rect">
            <a:avLst/>
          </a:prstGeom>
        </p:spPr>
        <p:txBody>
          <a:bodyPr wrap="square" lIns="121898" tIns="60948" rIns="121898" bIns="60948">
            <a:spAutoFit/>
          </a:bodyPr>
          <a:lstStyle/>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rPr>
              <a:t>(1)</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根据材料一并结合所学知识，指出</a:t>
            </a:r>
            <a:r>
              <a:rPr lang="en-US" altLang="zh-CN" sz="2800" kern="100" dirty="0">
                <a:latin typeface="Times New Roman" panose="02020603050405020304" pitchFamily="18" charset="0"/>
                <a:ea typeface="方正中等线简体" panose="03000509000000000000" pitchFamily="65" charset="-122"/>
              </a:rPr>
              <a:t>15</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kern="100" dirty="0">
                <a:latin typeface="Times New Roman" panose="02020603050405020304" pitchFamily="18" charset="0"/>
                <a:ea typeface="方正中等线简体" panose="03000509000000000000" pitchFamily="65" charset="-122"/>
              </a:rPr>
              <a:t>16</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世纪欧洲出现众多探险活动的原因。</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21" name="Rectangle 21">
            <a:hlinkClick r:id="rId1" action="ppaction://hlinksldjump"/>
          </p:cNvPr>
          <p:cNvSpPr>
            <a:spLocks noChangeArrowheads="1"/>
          </p:cNvSpPr>
          <p:nvPr/>
        </p:nvSpPr>
        <p:spPr bwMode="auto">
          <a:xfrm>
            <a:off x="225953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a:t>
            </a:r>
            <a:endParaRPr lang="en-US" altLang="zh-CN" sz="1400" dirty="0">
              <a:latin typeface="Broadway" pitchFamily="82" charset="0"/>
              <a:ea typeface="楷体" panose="02010609060101010101" pitchFamily="49" charset="-122"/>
              <a:cs typeface="经典繁仿黑" pitchFamily="49" charset="-122"/>
            </a:endParaRPr>
          </a:p>
        </p:txBody>
      </p:sp>
      <p:sp>
        <p:nvSpPr>
          <p:cNvPr id="22" name="Rectangle 21">
            <a:hlinkClick r:id="rId2" action="ppaction://hlinksldjump"/>
          </p:cNvPr>
          <p:cNvSpPr>
            <a:spLocks noChangeArrowheads="1"/>
          </p:cNvSpPr>
          <p:nvPr/>
        </p:nvSpPr>
        <p:spPr bwMode="auto">
          <a:xfrm>
            <a:off x="254468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2</a:t>
            </a:r>
            <a:endParaRPr lang="en-US" altLang="zh-CN" sz="1400" dirty="0">
              <a:latin typeface="Broadway" pitchFamily="82" charset="0"/>
              <a:ea typeface="楷体" panose="02010609060101010101" pitchFamily="49" charset="-122"/>
              <a:cs typeface="经典繁仿黑" pitchFamily="49" charset="-122"/>
            </a:endParaRPr>
          </a:p>
        </p:txBody>
      </p:sp>
      <p:sp>
        <p:nvSpPr>
          <p:cNvPr id="23" name="Rectangle 21">
            <a:hlinkClick r:id="rId3" action="ppaction://hlinksldjump"/>
          </p:cNvPr>
          <p:cNvSpPr>
            <a:spLocks noChangeArrowheads="1"/>
          </p:cNvSpPr>
          <p:nvPr/>
        </p:nvSpPr>
        <p:spPr bwMode="auto">
          <a:xfrm>
            <a:off x="282982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smtClean="0">
                <a:latin typeface="Broadway" pitchFamily="82" charset="0"/>
                <a:ea typeface="楷体" panose="02010609060101010101" pitchFamily="49" charset="-122"/>
                <a:cs typeface="经典繁仿黑" pitchFamily="49" charset="-122"/>
              </a:rPr>
              <a:t>3</a:t>
            </a:r>
            <a:endParaRPr lang="en-US" altLang="zh-CN" sz="1400" dirty="0">
              <a:latin typeface="Broadway" pitchFamily="82" charset="0"/>
              <a:ea typeface="楷体" panose="02010609060101010101" pitchFamily="49" charset="-122"/>
              <a:cs typeface="经典繁仿黑" pitchFamily="49" charset="-122"/>
            </a:endParaRPr>
          </a:p>
        </p:txBody>
      </p:sp>
      <p:sp>
        <p:nvSpPr>
          <p:cNvPr id="24" name="Rectangle 21">
            <a:hlinkClick r:id="rId4" action="ppaction://hlinksldjump"/>
          </p:cNvPr>
          <p:cNvSpPr>
            <a:spLocks noChangeArrowheads="1"/>
          </p:cNvSpPr>
          <p:nvPr/>
        </p:nvSpPr>
        <p:spPr bwMode="auto">
          <a:xfrm>
            <a:off x="311497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4</a:t>
            </a:r>
            <a:endParaRPr lang="en-US" altLang="zh-CN" sz="1400" dirty="0">
              <a:latin typeface="Broadway" pitchFamily="82" charset="0"/>
              <a:ea typeface="楷体" panose="02010609060101010101" pitchFamily="49" charset="-122"/>
              <a:cs typeface="经典繁仿黑" pitchFamily="49" charset="-122"/>
            </a:endParaRPr>
          </a:p>
        </p:txBody>
      </p:sp>
      <p:sp>
        <p:nvSpPr>
          <p:cNvPr id="25" name="Rectangle 21">
            <a:hlinkClick r:id="rId5" action="ppaction://hlinksldjump"/>
          </p:cNvPr>
          <p:cNvSpPr>
            <a:spLocks noChangeArrowheads="1"/>
          </p:cNvSpPr>
          <p:nvPr/>
        </p:nvSpPr>
        <p:spPr bwMode="auto">
          <a:xfrm>
            <a:off x="340011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5</a:t>
            </a:r>
            <a:endParaRPr lang="en-US" altLang="zh-CN" sz="1400" dirty="0">
              <a:latin typeface="Broadway" pitchFamily="82" charset="0"/>
              <a:ea typeface="楷体" panose="02010609060101010101" pitchFamily="49" charset="-122"/>
              <a:cs typeface="经典繁仿黑" pitchFamily="49" charset="-122"/>
            </a:endParaRPr>
          </a:p>
        </p:txBody>
      </p:sp>
      <p:sp>
        <p:nvSpPr>
          <p:cNvPr id="26" name="Rectangle 21">
            <a:hlinkClick r:id="rId6" action="ppaction://hlinksldjump"/>
          </p:cNvPr>
          <p:cNvSpPr>
            <a:spLocks noChangeArrowheads="1"/>
          </p:cNvSpPr>
          <p:nvPr/>
        </p:nvSpPr>
        <p:spPr bwMode="auto">
          <a:xfrm>
            <a:off x="368526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6</a:t>
            </a:r>
            <a:endParaRPr lang="en-US" altLang="zh-CN" sz="1400" dirty="0">
              <a:latin typeface="Broadway" pitchFamily="82" charset="0"/>
              <a:ea typeface="楷体" panose="02010609060101010101" pitchFamily="49" charset="-122"/>
              <a:cs typeface="经典繁仿黑" pitchFamily="49" charset="-122"/>
            </a:endParaRPr>
          </a:p>
        </p:txBody>
      </p:sp>
      <p:sp>
        <p:nvSpPr>
          <p:cNvPr id="27" name="Rectangle 21">
            <a:hlinkClick r:id="rId7" action="ppaction://hlinksldjump"/>
          </p:cNvPr>
          <p:cNvSpPr>
            <a:spLocks noChangeArrowheads="1"/>
          </p:cNvSpPr>
          <p:nvPr/>
        </p:nvSpPr>
        <p:spPr bwMode="auto">
          <a:xfrm>
            <a:off x="397040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7</a:t>
            </a:r>
            <a:endParaRPr lang="en-US" altLang="zh-CN" sz="1400" dirty="0">
              <a:latin typeface="Broadway" pitchFamily="82" charset="0"/>
              <a:ea typeface="楷体" panose="02010609060101010101" pitchFamily="49" charset="-122"/>
              <a:cs typeface="经典繁仿黑" pitchFamily="49" charset="-122"/>
            </a:endParaRPr>
          </a:p>
        </p:txBody>
      </p:sp>
      <p:sp>
        <p:nvSpPr>
          <p:cNvPr id="28" name="Rectangle 21">
            <a:hlinkClick r:id="rId8" action="ppaction://hlinksldjump"/>
          </p:cNvPr>
          <p:cNvSpPr>
            <a:spLocks noChangeArrowheads="1"/>
          </p:cNvSpPr>
          <p:nvPr/>
        </p:nvSpPr>
        <p:spPr bwMode="auto">
          <a:xfrm>
            <a:off x="425555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8</a:t>
            </a:r>
            <a:endParaRPr lang="en-US" altLang="zh-CN" sz="1400" dirty="0">
              <a:latin typeface="Broadway" pitchFamily="82" charset="0"/>
              <a:ea typeface="楷体" panose="02010609060101010101" pitchFamily="49" charset="-122"/>
              <a:cs typeface="经典繁仿黑" pitchFamily="49" charset="-122"/>
            </a:endParaRPr>
          </a:p>
        </p:txBody>
      </p:sp>
      <p:sp>
        <p:nvSpPr>
          <p:cNvPr id="29" name="Rectangle 21">
            <a:hlinkClick r:id="rId9" action="ppaction://hlinksldjump"/>
          </p:cNvPr>
          <p:cNvSpPr>
            <a:spLocks noChangeArrowheads="1"/>
          </p:cNvSpPr>
          <p:nvPr/>
        </p:nvSpPr>
        <p:spPr bwMode="auto">
          <a:xfrm>
            <a:off x="4540696"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9</a:t>
            </a:r>
            <a:endParaRPr lang="en-US" altLang="zh-CN" sz="1400" dirty="0">
              <a:latin typeface="Broadway" pitchFamily="82" charset="0"/>
              <a:ea typeface="楷体" panose="02010609060101010101" pitchFamily="49" charset="-122"/>
              <a:cs typeface="经典繁仿黑" pitchFamily="49" charset="-122"/>
            </a:endParaRPr>
          </a:p>
        </p:txBody>
      </p:sp>
      <p:sp>
        <p:nvSpPr>
          <p:cNvPr id="30" name="Rectangle 21">
            <a:hlinkClick r:id="rId10" action="ppaction://hlinksldjump"/>
          </p:cNvPr>
          <p:cNvSpPr>
            <a:spLocks noChangeArrowheads="1"/>
          </p:cNvSpPr>
          <p:nvPr/>
        </p:nvSpPr>
        <p:spPr bwMode="auto">
          <a:xfrm>
            <a:off x="4823395"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10</a:t>
            </a:r>
            <a:endParaRPr lang="en-US" altLang="zh-CN" sz="1400" dirty="0">
              <a:latin typeface="Broadway" pitchFamily="82" charset="0"/>
              <a:ea typeface="楷体" panose="02010609060101010101" pitchFamily="49" charset="-122"/>
              <a:cs typeface="经典繁仿黑" pitchFamily="49" charset="-122"/>
            </a:endParaRPr>
          </a:p>
        </p:txBody>
      </p:sp>
      <p:sp>
        <p:nvSpPr>
          <p:cNvPr id="31" name="Rectangle 21">
            <a:hlinkClick r:id="rId11" action="ppaction://hlinksldjump"/>
          </p:cNvPr>
          <p:cNvSpPr>
            <a:spLocks noChangeArrowheads="1"/>
          </p:cNvSpPr>
          <p:nvPr/>
        </p:nvSpPr>
        <p:spPr bwMode="auto">
          <a:xfrm>
            <a:off x="5187623"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11</a:t>
            </a:r>
            <a:endParaRPr lang="en-US" altLang="zh-CN" sz="1400" dirty="0">
              <a:latin typeface="Broadway" pitchFamily="82" charset="0"/>
              <a:ea typeface="楷体" panose="02010609060101010101" pitchFamily="49" charset="-122"/>
              <a:cs typeface="经典繁仿黑" pitchFamily="49" charset="-122"/>
            </a:endParaRPr>
          </a:p>
        </p:txBody>
      </p:sp>
      <p:sp>
        <p:nvSpPr>
          <p:cNvPr id="32" name="Rectangle 21">
            <a:hlinkClick r:id="rId12" action="ppaction://hlinksldjump"/>
          </p:cNvPr>
          <p:cNvSpPr>
            <a:spLocks noChangeArrowheads="1"/>
          </p:cNvSpPr>
          <p:nvPr/>
        </p:nvSpPr>
        <p:spPr bwMode="auto">
          <a:xfrm>
            <a:off x="5551851"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12</a:t>
            </a:r>
            <a:endParaRPr lang="en-US" altLang="zh-CN" sz="1400" dirty="0">
              <a:latin typeface="Broadway" pitchFamily="82" charset="0"/>
              <a:ea typeface="楷体" panose="02010609060101010101" pitchFamily="49" charset="-122"/>
              <a:cs typeface="经典繁仿黑" pitchFamily="49" charset="-122"/>
            </a:endParaRPr>
          </a:p>
        </p:txBody>
      </p:sp>
      <p:sp>
        <p:nvSpPr>
          <p:cNvPr id="33" name="Rectangle 21">
            <a:hlinkClick r:id="rId13" action="ppaction://hlinksldjump"/>
          </p:cNvPr>
          <p:cNvSpPr>
            <a:spLocks noChangeArrowheads="1"/>
          </p:cNvSpPr>
          <p:nvPr/>
        </p:nvSpPr>
        <p:spPr bwMode="auto">
          <a:xfrm>
            <a:off x="5916079"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13</a:t>
            </a:r>
            <a:endParaRPr lang="en-US" altLang="zh-CN" sz="1400" dirty="0">
              <a:latin typeface="Broadway" pitchFamily="82" charset="0"/>
              <a:ea typeface="楷体" panose="02010609060101010101" pitchFamily="49" charset="-122"/>
              <a:cs typeface="经典繁仿黑" pitchFamily="49" charset="-122"/>
            </a:endParaRPr>
          </a:p>
        </p:txBody>
      </p:sp>
      <p:sp>
        <p:nvSpPr>
          <p:cNvPr id="34" name="Rectangle 21">
            <a:hlinkClick r:id="rId14" action="ppaction://hlinksldjump"/>
          </p:cNvPr>
          <p:cNvSpPr>
            <a:spLocks noChangeArrowheads="1"/>
          </p:cNvSpPr>
          <p:nvPr/>
        </p:nvSpPr>
        <p:spPr bwMode="auto">
          <a:xfrm>
            <a:off x="6280307"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14</a:t>
            </a:r>
            <a:endParaRPr lang="en-US" altLang="zh-CN" sz="1400" dirty="0">
              <a:latin typeface="Broadway" pitchFamily="82" charset="0"/>
              <a:ea typeface="楷体" panose="02010609060101010101" pitchFamily="49" charset="-122"/>
              <a:cs typeface="经典繁仿黑" pitchFamily="49" charset="-122"/>
            </a:endParaRPr>
          </a:p>
        </p:txBody>
      </p:sp>
      <p:sp>
        <p:nvSpPr>
          <p:cNvPr id="35" name="Rectangle 21">
            <a:hlinkClick r:id="rId15" action="ppaction://hlinksldjump"/>
          </p:cNvPr>
          <p:cNvSpPr>
            <a:spLocks noChangeArrowheads="1"/>
          </p:cNvSpPr>
          <p:nvPr/>
        </p:nvSpPr>
        <p:spPr bwMode="auto">
          <a:xfrm>
            <a:off x="6644535"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smtClean="0">
                <a:latin typeface="Broadway" pitchFamily="82" charset="0"/>
                <a:ea typeface="楷体" panose="02010609060101010101" pitchFamily="49" charset="-122"/>
                <a:cs typeface="经典繁仿黑" pitchFamily="49" charset="-122"/>
              </a:rPr>
              <a:t>15</a:t>
            </a:r>
            <a:endParaRPr lang="en-US" altLang="zh-CN" sz="1400" dirty="0">
              <a:latin typeface="Broadway" pitchFamily="82" charset="0"/>
              <a:ea typeface="楷体" panose="02010609060101010101" pitchFamily="49" charset="-122"/>
              <a:cs typeface="经典繁仿黑" pitchFamily="49" charset="-122"/>
            </a:endParaRPr>
          </a:p>
        </p:txBody>
      </p:sp>
      <p:sp>
        <p:nvSpPr>
          <p:cNvPr id="36" name="Rectangle 21">
            <a:hlinkClick r:id="rId16" action="ppaction://hlinksldjump"/>
          </p:cNvPr>
          <p:cNvSpPr>
            <a:spLocks noChangeArrowheads="1"/>
          </p:cNvSpPr>
          <p:nvPr/>
        </p:nvSpPr>
        <p:spPr bwMode="auto">
          <a:xfrm>
            <a:off x="7008763"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solidFill>
                  <a:srgbClr val="0000FF"/>
                </a:solidFill>
                <a:latin typeface="Broadway" pitchFamily="82" charset="0"/>
                <a:ea typeface="楷体" panose="02010609060101010101" pitchFamily="49" charset="-122"/>
                <a:cs typeface="经典繁仿黑" pitchFamily="49" charset="-122"/>
              </a:rPr>
              <a:t>16</a:t>
            </a:r>
            <a:endParaRPr lang="en-US" altLang="zh-CN" sz="1400" dirty="0">
              <a:solidFill>
                <a:srgbClr val="0000FF"/>
              </a:solidFill>
              <a:latin typeface="Broadway" pitchFamily="82" charset="0"/>
              <a:ea typeface="楷体" panose="02010609060101010101" pitchFamily="49" charset="-122"/>
              <a:cs typeface="经典繁仿黑" pitchFamily="49" charset="-122"/>
            </a:endParaRPr>
          </a:p>
        </p:txBody>
      </p:sp>
      <p:sp>
        <p:nvSpPr>
          <p:cNvPr id="19" name="矩形 18"/>
          <p:cNvSpPr/>
          <p:nvPr/>
        </p:nvSpPr>
        <p:spPr>
          <a:xfrm>
            <a:off x="666143" y="2853730"/>
            <a:ext cx="10858127" cy="1961090"/>
          </a:xfrm>
          <a:prstGeom prst="rect">
            <a:avLst/>
          </a:prstGeom>
        </p:spPr>
        <p:txBody>
          <a:bodyPr wrap="square" lIns="121898" tIns="60948" rIns="121898" bIns="60948">
            <a:spAutoFit/>
          </a:bodyPr>
          <a:lstStyle/>
          <a:p>
            <a:pPr algn="just">
              <a:lnSpc>
                <a:spcPct val="150000"/>
              </a:lnSpc>
              <a:spcAft>
                <a:spcPts val="0"/>
              </a:spcAft>
            </a:pPr>
            <a:r>
              <a:rPr lang="zh-CN" altLang="zh-CN" sz="2800" kern="1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答案　</a:t>
            </a:r>
            <a:r>
              <a:rPr lang="zh-CN" altLang="zh-CN" sz="2800" kern="100" dirty="0">
                <a:solidFill>
                  <a:srgbClr val="C00000"/>
                </a:solidFill>
                <a:latin typeface="Times New Roman" panose="02020603050405020304" pitchFamily="18" charset="0"/>
                <a:cs typeface="Times New Roman" panose="02020603050405020304" pitchFamily="18" charset="0"/>
              </a:rPr>
              <a:t>原因：欧洲商品经济发展及贵族对黄金的渴求；传播天主教的需要；东方传统商路受阻；《马可</a:t>
            </a:r>
            <a:r>
              <a:rPr lang="en-US" altLang="zh-CN" sz="2800" kern="100" dirty="0">
                <a:solidFill>
                  <a:srgbClr val="C00000"/>
                </a:solidFill>
                <a:latin typeface="Times New Roman" panose="02020603050405020304" pitchFamily="18" charset="0"/>
              </a:rPr>
              <a:t>·</a:t>
            </a:r>
            <a:r>
              <a:rPr lang="zh-CN" altLang="zh-CN" sz="2800" kern="100" dirty="0">
                <a:solidFill>
                  <a:srgbClr val="C00000"/>
                </a:solidFill>
                <a:latin typeface="Times New Roman" panose="02020603050405020304" pitchFamily="18" charset="0"/>
                <a:cs typeface="Times New Roman" panose="02020603050405020304" pitchFamily="18" charset="0"/>
              </a:rPr>
              <a:t>波罗行纪》对东方富庶的描写；西班牙王室的支持。</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blinds(horizontal)">
                                      <p:cBhvr>
                                        <p:cTn id="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66143" y="549474"/>
            <a:ext cx="10858127" cy="1341561"/>
          </a:xfrm>
          <a:prstGeom prst="rect">
            <a:avLst/>
          </a:prstGeom>
        </p:spPr>
        <p:txBody>
          <a:bodyPr wrap="square" lIns="121898" tIns="60948" rIns="121898" bIns="60948">
            <a:spAutoFit/>
          </a:bodyPr>
          <a:lstStyle/>
          <a:p>
            <a:pPr algn="just">
              <a:lnSpc>
                <a:spcPct val="150000"/>
              </a:lnSpc>
              <a:spcAft>
                <a:spcPts val="0"/>
              </a:spcAft>
            </a:pP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(2)</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根据材料二并结合所学知识，概括</a:t>
            </a:r>
            <a:r>
              <a:rPr lang="en-US" altLang="zh-CN" sz="2800" kern="100" dirty="0">
                <a:latin typeface="Times New Roman" panose="02020603050405020304" pitchFamily="18" charset="0"/>
                <a:ea typeface="方正中等线简体" panose="03000509000000000000" pitchFamily="65" charset="-122"/>
                <a:cs typeface="Courier New" panose="02070309020205020404" pitchFamily="49" charset="0"/>
              </a:rPr>
              <a:t>16</a:t>
            </a:r>
            <a:r>
              <a:rPr lang="zh-CN" altLang="zh-CN" sz="2800" kern="100" dirty="0">
                <a:latin typeface="Times New Roman" panose="02020603050405020304" pitchFamily="18" charset="0"/>
                <a:ea typeface="方正中等线简体" panose="03000509000000000000" pitchFamily="65" charset="-122"/>
                <a:cs typeface="Times New Roman" panose="02020603050405020304" pitchFamily="18" charset="0"/>
              </a:rPr>
              <a:t>世纪世界主要航海路线，并分析新航路的开辟对中国的影响。</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21" name="Rectangle 21">
            <a:hlinkClick r:id="rId1" action="ppaction://hlinksldjump"/>
          </p:cNvPr>
          <p:cNvSpPr>
            <a:spLocks noChangeArrowheads="1"/>
          </p:cNvSpPr>
          <p:nvPr/>
        </p:nvSpPr>
        <p:spPr bwMode="auto">
          <a:xfrm>
            <a:off x="225953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a:t>
            </a:r>
            <a:endParaRPr lang="en-US" altLang="zh-CN" sz="1400" dirty="0">
              <a:latin typeface="Broadway" pitchFamily="82" charset="0"/>
              <a:ea typeface="楷体" panose="02010609060101010101" pitchFamily="49" charset="-122"/>
              <a:cs typeface="经典繁仿黑" pitchFamily="49" charset="-122"/>
            </a:endParaRPr>
          </a:p>
        </p:txBody>
      </p:sp>
      <p:sp>
        <p:nvSpPr>
          <p:cNvPr id="22" name="Rectangle 21">
            <a:hlinkClick r:id="rId2" action="ppaction://hlinksldjump"/>
          </p:cNvPr>
          <p:cNvSpPr>
            <a:spLocks noChangeArrowheads="1"/>
          </p:cNvSpPr>
          <p:nvPr/>
        </p:nvSpPr>
        <p:spPr bwMode="auto">
          <a:xfrm>
            <a:off x="254468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2</a:t>
            </a:r>
            <a:endParaRPr lang="en-US" altLang="zh-CN" sz="1400" dirty="0">
              <a:latin typeface="Broadway" pitchFamily="82" charset="0"/>
              <a:ea typeface="楷体" panose="02010609060101010101" pitchFamily="49" charset="-122"/>
              <a:cs typeface="经典繁仿黑" pitchFamily="49" charset="-122"/>
            </a:endParaRPr>
          </a:p>
        </p:txBody>
      </p:sp>
      <p:sp>
        <p:nvSpPr>
          <p:cNvPr id="23" name="Rectangle 21">
            <a:hlinkClick r:id="rId3" action="ppaction://hlinksldjump"/>
          </p:cNvPr>
          <p:cNvSpPr>
            <a:spLocks noChangeArrowheads="1"/>
          </p:cNvSpPr>
          <p:nvPr/>
        </p:nvSpPr>
        <p:spPr bwMode="auto">
          <a:xfrm>
            <a:off x="282982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smtClean="0">
                <a:latin typeface="Broadway" pitchFamily="82" charset="0"/>
                <a:ea typeface="楷体" panose="02010609060101010101" pitchFamily="49" charset="-122"/>
                <a:cs typeface="经典繁仿黑" pitchFamily="49" charset="-122"/>
              </a:rPr>
              <a:t>3</a:t>
            </a:r>
            <a:endParaRPr lang="en-US" altLang="zh-CN" sz="1400" dirty="0">
              <a:latin typeface="Broadway" pitchFamily="82" charset="0"/>
              <a:ea typeface="楷体" panose="02010609060101010101" pitchFamily="49" charset="-122"/>
              <a:cs typeface="经典繁仿黑" pitchFamily="49" charset="-122"/>
            </a:endParaRPr>
          </a:p>
        </p:txBody>
      </p:sp>
      <p:sp>
        <p:nvSpPr>
          <p:cNvPr id="24" name="Rectangle 21">
            <a:hlinkClick r:id="rId4" action="ppaction://hlinksldjump"/>
          </p:cNvPr>
          <p:cNvSpPr>
            <a:spLocks noChangeArrowheads="1"/>
          </p:cNvSpPr>
          <p:nvPr/>
        </p:nvSpPr>
        <p:spPr bwMode="auto">
          <a:xfrm>
            <a:off x="311497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4</a:t>
            </a:r>
            <a:endParaRPr lang="en-US" altLang="zh-CN" sz="1400" dirty="0">
              <a:latin typeface="Broadway" pitchFamily="82" charset="0"/>
              <a:ea typeface="楷体" panose="02010609060101010101" pitchFamily="49" charset="-122"/>
              <a:cs typeface="经典繁仿黑" pitchFamily="49" charset="-122"/>
            </a:endParaRPr>
          </a:p>
        </p:txBody>
      </p:sp>
      <p:sp>
        <p:nvSpPr>
          <p:cNvPr id="25" name="Rectangle 21">
            <a:hlinkClick r:id="rId5" action="ppaction://hlinksldjump"/>
          </p:cNvPr>
          <p:cNvSpPr>
            <a:spLocks noChangeArrowheads="1"/>
          </p:cNvSpPr>
          <p:nvPr/>
        </p:nvSpPr>
        <p:spPr bwMode="auto">
          <a:xfrm>
            <a:off x="340011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5</a:t>
            </a:r>
            <a:endParaRPr lang="en-US" altLang="zh-CN" sz="1400" dirty="0">
              <a:latin typeface="Broadway" pitchFamily="82" charset="0"/>
              <a:ea typeface="楷体" panose="02010609060101010101" pitchFamily="49" charset="-122"/>
              <a:cs typeface="经典繁仿黑" pitchFamily="49" charset="-122"/>
            </a:endParaRPr>
          </a:p>
        </p:txBody>
      </p:sp>
      <p:sp>
        <p:nvSpPr>
          <p:cNvPr id="26" name="Rectangle 21">
            <a:hlinkClick r:id="rId6" action="ppaction://hlinksldjump"/>
          </p:cNvPr>
          <p:cNvSpPr>
            <a:spLocks noChangeArrowheads="1"/>
          </p:cNvSpPr>
          <p:nvPr/>
        </p:nvSpPr>
        <p:spPr bwMode="auto">
          <a:xfrm>
            <a:off x="368526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6</a:t>
            </a:r>
            <a:endParaRPr lang="en-US" altLang="zh-CN" sz="1400" dirty="0">
              <a:latin typeface="Broadway" pitchFamily="82" charset="0"/>
              <a:ea typeface="楷体" panose="02010609060101010101" pitchFamily="49" charset="-122"/>
              <a:cs typeface="经典繁仿黑" pitchFamily="49" charset="-122"/>
            </a:endParaRPr>
          </a:p>
        </p:txBody>
      </p:sp>
      <p:sp>
        <p:nvSpPr>
          <p:cNvPr id="27" name="Rectangle 21">
            <a:hlinkClick r:id="rId7" action="ppaction://hlinksldjump"/>
          </p:cNvPr>
          <p:cNvSpPr>
            <a:spLocks noChangeArrowheads="1"/>
          </p:cNvSpPr>
          <p:nvPr/>
        </p:nvSpPr>
        <p:spPr bwMode="auto">
          <a:xfrm>
            <a:off x="3970405"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7</a:t>
            </a:r>
            <a:endParaRPr lang="en-US" altLang="zh-CN" sz="1400" dirty="0">
              <a:latin typeface="Broadway" pitchFamily="82" charset="0"/>
              <a:ea typeface="楷体" panose="02010609060101010101" pitchFamily="49" charset="-122"/>
              <a:cs typeface="经典繁仿黑" pitchFamily="49" charset="-122"/>
            </a:endParaRPr>
          </a:p>
        </p:txBody>
      </p:sp>
      <p:sp>
        <p:nvSpPr>
          <p:cNvPr id="28" name="Rectangle 21">
            <a:hlinkClick r:id="rId8" action="ppaction://hlinksldjump"/>
          </p:cNvPr>
          <p:cNvSpPr>
            <a:spLocks noChangeArrowheads="1"/>
          </p:cNvSpPr>
          <p:nvPr/>
        </p:nvSpPr>
        <p:spPr bwMode="auto">
          <a:xfrm>
            <a:off x="4255550"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8</a:t>
            </a:r>
            <a:endParaRPr lang="en-US" altLang="zh-CN" sz="1400" dirty="0">
              <a:latin typeface="Broadway" pitchFamily="82" charset="0"/>
              <a:ea typeface="楷体" panose="02010609060101010101" pitchFamily="49" charset="-122"/>
              <a:cs typeface="经典繁仿黑" pitchFamily="49" charset="-122"/>
            </a:endParaRPr>
          </a:p>
        </p:txBody>
      </p:sp>
      <p:sp>
        <p:nvSpPr>
          <p:cNvPr id="29" name="Rectangle 21">
            <a:hlinkClick r:id="rId9" action="ppaction://hlinksldjump"/>
          </p:cNvPr>
          <p:cNvSpPr>
            <a:spLocks noChangeArrowheads="1"/>
          </p:cNvSpPr>
          <p:nvPr/>
        </p:nvSpPr>
        <p:spPr bwMode="auto">
          <a:xfrm>
            <a:off x="4540696" y="641603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9</a:t>
            </a:r>
            <a:endParaRPr lang="en-US" altLang="zh-CN" sz="1400" dirty="0">
              <a:latin typeface="Broadway" pitchFamily="82" charset="0"/>
              <a:ea typeface="楷体" panose="02010609060101010101" pitchFamily="49" charset="-122"/>
              <a:cs typeface="经典繁仿黑" pitchFamily="49" charset="-122"/>
            </a:endParaRPr>
          </a:p>
        </p:txBody>
      </p:sp>
      <p:sp>
        <p:nvSpPr>
          <p:cNvPr id="30" name="Rectangle 21">
            <a:hlinkClick r:id="rId10" action="ppaction://hlinksldjump"/>
          </p:cNvPr>
          <p:cNvSpPr>
            <a:spLocks noChangeArrowheads="1"/>
          </p:cNvSpPr>
          <p:nvPr/>
        </p:nvSpPr>
        <p:spPr bwMode="auto">
          <a:xfrm>
            <a:off x="4823395"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10</a:t>
            </a:r>
            <a:endParaRPr lang="en-US" altLang="zh-CN" sz="1400" dirty="0">
              <a:latin typeface="Broadway" pitchFamily="82" charset="0"/>
              <a:ea typeface="楷体" panose="02010609060101010101" pitchFamily="49" charset="-122"/>
              <a:cs typeface="经典繁仿黑" pitchFamily="49" charset="-122"/>
            </a:endParaRPr>
          </a:p>
        </p:txBody>
      </p:sp>
      <p:sp>
        <p:nvSpPr>
          <p:cNvPr id="31" name="Rectangle 21">
            <a:hlinkClick r:id="rId11" action="ppaction://hlinksldjump"/>
          </p:cNvPr>
          <p:cNvSpPr>
            <a:spLocks noChangeArrowheads="1"/>
          </p:cNvSpPr>
          <p:nvPr/>
        </p:nvSpPr>
        <p:spPr bwMode="auto">
          <a:xfrm>
            <a:off x="5187623"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11</a:t>
            </a:r>
            <a:endParaRPr lang="en-US" altLang="zh-CN" sz="1400" dirty="0">
              <a:latin typeface="Broadway" pitchFamily="82" charset="0"/>
              <a:ea typeface="楷体" panose="02010609060101010101" pitchFamily="49" charset="-122"/>
              <a:cs typeface="经典繁仿黑" pitchFamily="49" charset="-122"/>
            </a:endParaRPr>
          </a:p>
        </p:txBody>
      </p:sp>
      <p:sp>
        <p:nvSpPr>
          <p:cNvPr id="32" name="Rectangle 21">
            <a:hlinkClick r:id="rId12" action="ppaction://hlinksldjump"/>
          </p:cNvPr>
          <p:cNvSpPr>
            <a:spLocks noChangeArrowheads="1"/>
          </p:cNvSpPr>
          <p:nvPr/>
        </p:nvSpPr>
        <p:spPr bwMode="auto">
          <a:xfrm>
            <a:off x="5551851"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12</a:t>
            </a:r>
            <a:endParaRPr lang="en-US" altLang="zh-CN" sz="1400" dirty="0">
              <a:latin typeface="Broadway" pitchFamily="82" charset="0"/>
              <a:ea typeface="楷体" panose="02010609060101010101" pitchFamily="49" charset="-122"/>
              <a:cs typeface="经典繁仿黑" pitchFamily="49" charset="-122"/>
            </a:endParaRPr>
          </a:p>
        </p:txBody>
      </p:sp>
      <p:sp>
        <p:nvSpPr>
          <p:cNvPr id="33" name="Rectangle 21">
            <a:hlinkClick r:id="rId13" action="ppaction://hlinksldjump"/>
          </p:cNvPr>
          <p:cNvSpPr>
            <a:spLocks noChangeArrowheads="1"/>
          </p:cNvSpPr>
          <p:nvPr/>
        </p:nvSpPr>
        <p:spPr bwMode="auto">
          <a:xfrm>
            <a:off x="5916079"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13</a:t>
            </a:r>
            <a:endParaRPr lang="en-US" altLang="zh-CN" sz="1400" dirty="0">
              <a:latin typeface="Broadway" pitchFamily="82" charset="0"/>
              <a:ea typeface="楷体" panose="02010609060101010101" pitchFamily="49" charset="-122"/>
              <a:cs typeface="经典繁仿黑" pitchFamily="49" charset="-122"/>
            </a:endParaRPr>
          </a:p>
        </p:txBody>
      </p:sp>
      <p:sp>
        <p:nvSpPr>
          <p:cNvPr id="34" name="Rectangle 21">
            <a:hlinkClick r:id="rId14" action="ppaction://hlinksldjump"/>
          </p:cNvPr>
          <p:cNvSpPr>
            <a:spLocks noChangeArrowheads="1"/>
          </p:cNvSpPr>
          <p:nvPr/>
        </p:nvSpPr>
        <p:spPr bwMode="auto">
          <a:xfrm>
            <a:off x="6280307"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latin typeface="Broadway" pitchFamily="82" charset="0"/>
                <a:ea typeface="楷体" panose="02010609060101010101" pitchFamily="49" charset="-122"/>
                <a:cs typeface="经典繁仿黑" pitchFamily="49" charset="-122"/>
              </a:rPr>
              <a:t>14</a:t>
            </a:r>
            <a:endParaRPr lang="en-US" altLang="zh-CN" sz="1400" dirty="0">
              <a:latin typeface="Broadway" pitchFamily="82" charset="0"/>
              <a:ea typeface="楷体" panose="02010609060101010101" pitchFamily="49" charset="-122"/>
              <a:cs typeface="经典繁仿黑" pitchFamily="49" charset="-122"/>
            </a:endParaRPr>
          </a:p>
        </p:txBody>
      </p:sp>
      <p:sp>
        <p:nvSpPr>
          <p:cNvPr id="35" name="Rectangle 21">
            <a:hlinkClick r:id="rId15" action="ppaction://hlinksldjump"/>
          </p:cNvPr>
          <p:cNvSpPr>
            <a:spLocks noChangeArrowheads="1"/>
          </p:cNvSpPr>
          <p:nvPr/>
        </p:nvSpPr>
        <p:spPr bwMode="auto">
          <a:xfrm>
            <a:off x="6644535"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smtClean="0">
                <a:latin typeface="Broadway" pitchFamily="82" charset="0"/>
                <a:ea typeface="楷体" panose="02010609060101010101" pitchFamily="49" charset="-122"/>
                <a:cs typeface="经典繁仿黑" pitchFamily="49" charset="-122"/>
              </a:rPr>
              <a:t>15</a:t>
            </a:r>
            <a:endParaRPr lang="en-US" altLang="zh-CN" sz="1400" dirty="0">
              <a:latin typeface="Broadway" pitchFamily="82" charset="0"/>
              <a:ea typeface="楷体" panose="02010609060101010101" pitchFamily="49" charset="-122"/>
              <a:cs typeface="经典繁仿黑" pitchFamily="49" charset="-122"/>
            </a:endParaRPr>
          </a:p>
        </p:txBody>
      </p:sp>
      <p:sp>
        <p:nvSpPr>
          <p:cNvPr id="36" name="Rectangle 21">
            <a:hlinkClick r:id="rId16" action="ppaction://hlinksldjump"/>
          </p:cNvPr>
          <p:cNvSpPr>
            <a:spLocks noChangeArrowheads="1"/>
          </p:cNvSpPr>
          <p:nvPr/>
        </p:nvSpPr>
        <p:spPr bwMode="auto">
          <a:xfrm>
            <a:off x="7008763" y="6416030"/>
            <a:ext cx="29382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sz="1400" dirty="0">
                <a:solidFill>
                  <a:srgbClr val="0000FF"/>
                </a:solidFill>
                <a:latin typeface="Broadway" pitchFamily="82" charset="0"/>
                <a:ea typeface="楷体" panose="02010609060101010101" pitchFamily="49" charset="-122"/>
                <a:cs typeface="经典繁仿黑" pitchFamily="49" charset="-122"/>
              </a:rPr>
              <a:t>16</a:t>
            </a:r>
            <a:endParaRPr lang="en-US" altLang="zh-CN" sz="1400" dirty="0">
              <a:solidFill>
                <a:srgbClr val="0000FF"/>
              </a:solidFill>
              <a:latin typeface="Broadway" pitchFamily="82" charset="0"/>
              <a:ea typeface="楷体" panose="02010609060101010101" pitchFamily="49" charset="-122"/>
              <a:cs typeface="经典繁仿黑" pitchFamily="49" charset="-122"/>
            </a:endParaRPr>
          </a:p>
        </p:txBody>
      </p:sp>
      <p:sp>
        <p:nvSpPr>
          <p:cNvPr id="19" name="矩形 18"/>
          <p:cNvSpPr/>
          <p:nvPr/>
        </p:nvSpPr>
        <p:spPr>
          <a:xfrm>
            <a:off x="666143" y="2133650"/>
            <a:ext cx="10858127" cy="4001071"/>
          </a:xfrm>
          <a:prstGeom prst="rect">
            <a:avLst/>
          </a:prstGeom>
        </p:spPr>
        <p:txBody>
          <a:bodyPr wrap="square" lIns="121898" tIns="60948" rIns="121898" bIns="60948">
            <a:spAutoFit/>
          </a:bodyPr>
          <a:lstStyle/>
          <a:p>
            <a:pPr algn="just">
              <a:lnSpc>
                <a:spcPct val="150000"/>
              </a:lnSpc>
              <a:spcAft>
                <a:spcPts val="0"/>
              </a:spcAft>
            </a:pPr>
            <a:r>
              <a:rPr lang="zh-CN" altLang="zh-CN" sz="2800" kern="1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答案　</a:t>
            </a:r>
            <a:r>
              <a:rPr lang="zh-CN" altLang="zh-CN" sz="2800" kern="100" dirty="0">
                <a:solidFill>
                  <a:srgbClr val="C00000"/>
                </a:solidFill>
                <a:latin typeface="Times New Roman" panose="02020603050405020304" pitchFamily="18" charset="0"/>
                <a:cs typeface="Times New Roman" panose="02020603050405020304" pitchFamily="18" charset="0"/>
              </a:rPr>
              <a:t>路线：西欧绕过非洲好望角到达亚洲的路线；西欧通过大西洋到达美洲的路线；美洲通过太平洋到达亚洲的路线。影响：高产作物传入中国促进人口增长和农业发展；白银大量流入成为普遍流通的货币，促进中国商品经济发展；中国开始遭到西方殖民侵略</a:t>
            </a:r>
            <a:r>
              <a:rPr lang="en-US" altLang="zh-CN" sz="2800" kern="100" dirty="0">
                <a:solidFill>
                  <a:srgbClr val="C00000"/>
                </a:solidFill>
                <a:latin typeface="Times New Roman" panose="02020603050405020304" pitchFamily="18" charset="0"/>
              </a:rPr>
              <a:t>(</a:t>
            </a:r>
            <a:r>
              <a:rPr lang="zh-CN" altLang="zh-CN" sz="2800" kern="100" dirty="0">
                <a:solidFill>
                  <a:srgbClr val="C00000"/>
                </a:solidFill>
                <a:latin typeface="Times New Roman" panose="02020603050405020304" pitchFamily="18" charset="0"/>
                <a:cs typeface="Times New Roman" panose="02020603050405020304" pitchFamily="18" charset="0"/>
              </a:rPr>
              <a:t>如葡萄牙占领澳门、荷兰占领台湾</a:t>
            </a:r>
            <a:r>
              <a:rPr lang="en-US" altLang="zh-CN" sz="2800" kern="100" dirty="0">
                <a:solidFill>
                  <a:srgbClr val="C00000"/>
                </a:solidFill>
                <a:latin typeface="Times New Roman" panose="02020603050405020304" pitchFamily="18" charset="0"/>
              </a:rPr>
              <a:t>)</a:t>
            </a:r>
            <a:r>
              <a:rPr lang="zh-CN" altLang="zh-CN" sz="2800" kern="100" dirty="0">
                <a:solidFill>
                  <a:srgbClr val="C00000"/>
                </a:solidFill>
                <a:latin typeface="Times New Roman" panose="02020603050405020304" pitchFamily="18" charset="0"/>
                <a:cs typeface="Times New Roman" panose="02020603050405020304" pitchFamily="18" charset="0"/>
              </a:rPr>
              <a:t>；西方近代科学、近代思想传入中国</a:t>
            </a:r>
            <a:r>
              <a:rPr lang="en-US" altLang="zh-CN" sz="2800" kern="100" dirty="0">
                <a:solidFill>
                  <a:srgbClr val="C00000"/>
                </a:solidFill>
                <a:latin typeface="Times New Roman" panose="02020603050405020304" pitchFamily="18" charset="0"/>
              </a:rPr>
              <a:t>(</a:t>
            </a:r>
            <a:r>
              <a:rPr lang="zh-CN" altLang="zh-CN" sz="2800" kern="100" dirty="0">
                <a:solidFill>
                  <a:srgbClr val="C00000"/>
                </a:solidFill>
                <a:latin typeface="Times New Roman" panose="02020603050405020304" pitchFamily="18" charset="0"/>
                <a:cs typeface="Times New Roman" panose="02020603050405020304" pitchFamily="18" charset="0"/>
              </a:rPr>
              <a:t>或西学东渐</a:t>
            </a:r>
            <a:r>
              <a:rPr lang="en-US" altLang="zh-CN" sz="2800" kern="100" dirty="0">
                <a:solidFill>
                  <a:srgbClr val="C00000"/>
                </a:solidFill>
                <a:latin typeface="Times New Roman" panose="02020603050405020304" pitchFamily="18" charset="0"/>
              </a:rPr>
              <a:t>)</a:t>
            </a:r>
            <a:r>
              <a:rPr lang="zh-CN" altLang="zh-CN" sz="2800" kern="100" dirty="0">
                <a:solidFill>
                  <a:srgbClr val="C00000"/>
                </a:solidFill>
                <a:latin typeface="Times New Roman" panose="02020603050405020304" pitchFamily="18" charset="0"/>
                <a:cs typeface="Times New Roman" panose="02020603050405020304" pitchFamily="18" charset="0"/>
              </a:rPr>
              <a:t>。</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20" name="矩形 19">
            <a:hlinkClick r:id="rId17" action="ppaction://hlinksldjump"/>
          </p:cNvPr>
          <p:cNvSpPr/>
          <p:nvPr/>
        </p:nvSpPr>
        <p:spPr bwMode="auto">
          <a:xfrm>
            <a:off x="11211213" y="6398788"/>
            <a:ext cx="979200" cy="460800"/>
          </a:xfrm>
          <a:prstGeom prst="rect">
            <a:avLst/>
          </a:prstGeom>
          <a:solidFill>
            <a:schemeClr val="bg2">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50000"/>
              </a:spcBef>
            </a:pPr>
            <a:r>
              <a:rPr lang="zh-CN" altLang="en-US" sz="2000" kern="100" dirty="0">
                <a:solidFill>
                  <a:prstClr val="black">
                    <a:lumMod val="75000"/>
                    <a:lumOff val="25000"/>
                  </a:prstClr>
                </a:solidFill>
                <a:latin typeface="微软雅黑" panose="020B0503020204020204" pitchFamily="34" charset="-122"/>
                <a:ea typeface="微软雅黑" panose="020B0503020204020204" pitchFamily="34" charset="-122"/>
                <a:cs typeface="Times New Roman" panose="02020603050405020304"/>
              </a:rPr>
              <a:t>返 回</a:t>
            </a:r>
            <a:endParaRPr lang="zh-CN" altLang="en-US" sz="2000" kern="100" dirty="0">
              <a:solidFill>
                <a:prstClr val="black">
                  <a:lumMod val="75000"/>
                  <a:lumOff val="25000"/>
                </a:prstClr>
              </a:solidFill>
              <a:latin typeface="微软雅黑" panose="020B0503020204020204" pitchFamily="34" charset="-122"/>
              <a:ea typeface="微软雅黑" panose="020B0503020204020204" pitchFamily="34" charset="-122"/>
              <a:cs typeface="Times New Roman" panose="020206030504050203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blinds(horizontal)">
                                      <p:cBhvr>
                                        <p:cTn id="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501637" y="545257"/>
            <a:ext cx="11187139" cy="669158"/>
          </a:xfrm>
          <a:prstGeom prst="rect">
            <a:avLst/>
          </a:prstGeom>
        </p:spPr>
        <p:txBody>
          <a:bodyPr wrap="square">
            <a:spAutoFit/>
          </a:bodyPr>
          <a:lstStyle/>
          <a:p>
            <a:pPr algn="just">
              <a:lnSpc>
                <a:spcPct val="150000"/>
              </a:lnSpc>
              <a:spcAft>
                <a:spcPts val="0"/>
              </a:spcAft>
            </a:pPr>
            <a:r>
              <a:rPr lang="en-US" altLang="zh-CN" sz="2800" b="1" kern="100" dirty="0">
                <a:solidFill>
                  <a:srgbClr val="0070C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b="1" kern="100" dirty="0">
                <a:solidFill>
                  <a:srgbClr val="0070C0"/>
                </a:solidFill>
                <a:latin typeface="Times New Roman" panose="02020603050405020304" pitchFamily="18" charset="0"/>
                <a:ea typeface="方正中等线简体" panose="03000509000000000000" pitchFamily="65" charset="-122"/>
                <a:cs typeface="Times New Roman" panose="02020603050405020304" pitchFamily="18" charset="0"/>
              </a:rPr>
              <a:t>新航路的开辟</a:t>
            </a:r>
            <a:endParaRPr lang="zh-CN" altLang="zh-CN" sz="2800" b="1" kern="100" dirty="0">
              <a:solidFill>
                <a:srgbClr val="0070C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graphicFrame>
        <p:nvGraphicFramePr>
          <p:cNvPr id="2" name="表格 1"/>
          <p:cNvGraphicFramePr>
            <a:graphicFrameLocks noGrp="1"/>
          </p:cNvGraphicFramePr>
          <p:nvPr/>
        </p:nvGraphicFramePr>
        <p:xfrm>
          <a:off x="622598" y="1485579"/>
          <a:ext cx="11017224" cy="4480560"/>
        </p:xfrm>
        <a:graphic>
          <a:graphicData uri="http://schemas.openxmlformats.org/drawingml/2006/table">
            <a:tbl>
              <a:tblPr/>
              <a:tblGrid>
                <a:gridCol w="864096"/>
                <a:gridCol w="1008112"/>
                <a:gridCol w="1512168"/>
                <a:gridCol w="4752528"/>
                <a:gridCol w="2880320"/>
              </a:tblGrid>
              <a:tr h="460851">
                <a:tc>
                  <a:txBody>
                    <a:bodyPr/>
                    <a:lstStyle/>
                    <a:p>
                      <a:pPr algn="ctr">
                        <a:lnSpc>
                          <a:spcPct val="150000"/>
                        </a:lnSpc>
                        <a:spcAft>
                          <a:spcPts val="0"/>
                        </a:spcAft>
                      </a:pP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支持国家</a:t>
                      </a:r>
                      <a:endParaRPr lang="zh-CN" sz="2800" kern="100" baseline="0" dirty="0">
                        <a:effectLst/>
                        <a:latin typeface="宋体" panose="02010600030101010101" pitchFamily="2" charset="-122"/>
                        <a:ea typeface="宋体" panose="02010600030101010101" pitchFamily="2" charset="-122"/>
                        <a:cs typeface="Courier New" panose="02070309020205020404" pitchFamily="49" charset="0"/>
                      </a:endParaRPr>
                    </a:p>
                  </a:txBody>
                  <a:tcPr marL="11660" marR="116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2800" kern="100" baseline="0">
                          <a:effectLst/>
                          <a:latin typeface="Times New Roman" panose="02020603050405020304" pitchFamily="18" charset="0"/>
                          <a:ea typeface="方正中等线简体" panose="03000509000000000000" pitchFamily="65" charset="-122"/>
                          <a:cs typeface="Times New Roman" panose="02020603050405020304" pitchFamily="18" charset="0"/>
                        </a:rPr>
                        <a:t>航行方向</a:t>
                      </a:r>
                      <a:endParaRPr lang="zh-CN" sz="2800" kern="100" baseline="0">
                        <a:effectLst/>
                        <a:latin typeface="宋体" panose="02010600030101010101" pitchFamily="2" charset="-122"/>
                        <a:ea typeface="宋体" panose="02010600030101010101" pitchFamily="2" charset="-122"/>
                        <a:cs typeface="Courier New" panose="02070309020205020404" pitchFamily="49" charset="0"/>
                      </a:endParaRPr>
                    </a:p>
                  </a:txBody>
                  <a:tcPr marL="11660" marR="116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2800" kern="100" baseline="0">
                          <a:effectLst/>
                          <a:latin typeface="Times New Roman" panose="02020603050405020304" pitchFamily="18" charset="0"/>
                          <a:ea typeface="方正中等线简体" panose="03000509000000000000" pitchFamily="65" charset="-122"/>
                          <a:cs typeface="Times New Roman" panose="02020603050405020304" pitchFamily="18" charset="0"/>
                        </a:rPr>
                        <a:t>代表人物</a:t>
                      </a:r>
                      <a:endParaRPr lang="zh-CN" sz="2800" kern="100" baseline="0">
                        <a:effectLst/>
                        <a:latin typeface="宋体" panose="02010600030101010101" pitchFamily="2" charset="-122"/>
                        <a:ea typeface="宋体" panose="02010600030101010101" pitchFamily="2" charset="-122"/>
                        <a:cs typeface="Courier New" panose="02070309020205020404" pitchFamily="49" charset="0"/>
                      </a:endParaRPr>
                    </a:p>
                  </a:txBody>
                  <a:tcPr marL="11660" marR="116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2800" kern="100" baseline="0">
                          <a:effectLst/>
                          <a:latin typeface="Times New Roman" panose="02020603050405020304" pitchFamily="18" charset="0"/>
                          <a:ea typeface="方正中等线简体" panose="03000509000000000000" pitchFamily="65" charset="-122"/>
                          <a:cs typeface="Times New Roman" panose="02020603050405020304" pitchFamily="18" charset="0"/>
                        </a:rPr>
                        <a:t>主要事件</a:t>
                      </a:r>
                      <a:endParaRPr lang="zh-CN" sz="2800" kern="100" baseline="0">
                        <a:effectLst/>
                        <a:latin typeface="宋体" panose="02010600030101010101" pitchFamily="2" charset="-122"/>
                        <a:ea typeface="宋体" panose="02010600030101010101" pitchFamily="2" charset="-122"/>
                        <a:cs typeface="Courier New" panose="02070309020205020404" pitchFamily="49" charset="0"/>
                      </a:endParaRPr>
                    </a:p>
                  </a:txBody>
                  <a:tcPr marL="11660" marR="116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2800" kern="100" baseline="0">
                          <a:effectLst/>
                          <a:latin typeface="Times New Roman" panose="02020603050405020304" pitchFamily="18" charset="0"/>
                          <a:ea typeface="方正中等线简体" panose="03000509000000000000" pitchFamily="65" charset="-122"/>
                          <a:cs typeface="Times New Roman" panose="02020603050405020304" pitchFamily="18" charset="0"/>
                        </a:rPr>
                        <a:t>历史意义</a:t>
                      </a:r>
                      <a:endParaRPr lang="zh-CN" sz="2800" kern="100" baseline="0">
                        <a:effectLst/>
                        <a:latin typeface="宋体" panose="02010600030101010101" pitchFamily="2" charset="-122"/>
                        <a:ea typeface="宋体" panose="02010600030101010101" pitchFamily="2" charset="-122"/>
                        <a:cs typeface="Courier New" panose="02070309020205020404" pitchFamily="49" charset="0"/>
                      </a:endParaRPr>
                    </a:p>
                  </a:txBody>
                  <a:tcPr marL="11660" marR="116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91276">
                <a:tc rowSpan="2">
                  <a:txBody>
                    <a:bodyPr/>
                    <a:lstStyle/>
                    <a:p>
                      <a:pPr algn="ctr">
                        <a:lnSpc>
                          <a:spcPct val="150000"/>
                        </a:lnSpc>
                        <a:spcAft>
                          <a:spcPts val="0"/>
                        </a:spcAft>
                      </a:pPr>
                      <a:r>
                        <a:rPr lang="zh-CN" sz="2800" kern="100" baseline="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葡</a:t>
                      </a:r>
                      <a:endParaRPr lang="en-US" altLang="zh-CN" sz="2800" kern="100" baseline="0" dirty="0" smtClean="0">
                        <a:effectLst/>
                        <a:latin typeface="Times New Roman" panose="02020603050405020304" pitchFamily="18" charset="0"/>
                        <a:ea typeface="方正中等线简体" panose="03000509000000000000" pitchFamily="65" charset="-122"/>
                        <a:cs typeface="Times New Roman" panose="02020603050405020304" pitchFamily="18" charset="0"/>
                      </a:endParaRPr>
                    </a:p>
                    <a:p>
                      <a:pPr algn="ctr">
                        <a:lnSpc>
                          <a:spcPct val="150000"/>
                        </a:lnSpc>
                        <a:spcAft>
                          <a:spcPts val="0"/>
                        </a:spcAft>
                      </a:pPr>
                      <a:r>
                        <a:rPr lang="zh-CN" sz="2800" kern="100" baseline="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萄</a:t>
                      </a:r>
                      <a:endParaRPr lang="en-US" altLang="zh-CN" sz="2800" kern="100" baseline="0" dirty="0" smtClean="0">
                        <a:effectLst/>
                        <a:latin typeface="Times New Roman" panose="02020603050405020304" pitchFamily="18" charset="0"/>
                        <a:ea typeface="方正中等线简体" panose="03000509000000000000" pitchFamily="65" charset="-122"/>
                        <a:cs typeface="Times New Roman" panose="02020603050405020304" pitchFamily="18" charset="0"/>
                      </a:endParaRPr>
                    </a:p>
                    <a:p>
                      <a:pPr algn="ctr">
                        <a:lnSpc>
                          <a:spcPct val="150000"/>
                        </a:lnSpc>
                        <a:spcAft>
                          <a:spcPts val="0"/>
                        </a:spcAft>
                      </a:pPr>
                      <a:r>
                        <a:rPr lang="zh-CN" sz="2800" kern="100" baseline="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牙</a:t>
                      </a:r>
                      <a:endParaRPr lang="zh-CN" sz="2800" kern="100" baseline="0" dirty="0">
                        <a:effectLst/>
                        <a:latin typeface="宋体" panose="02010600030101010101" pitchFamily="2" charset="-122"/>
                        <a:ea typeface="宋体" panose="02010600030101010101" pitchFamily="2" charset="-122"/>
                        <a:cs typeface="Courier New" panose="02070309020205020404" pitchFamily="49" charset="0"/>
                      </a:endParaRPr>
                    </a:p>
                  </a:txBody>
                  <a:tcPr marL="11660" marR="116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50000"/>
                        </a:lnSpc>
                        <a:spcAft>
                          <a:spcPts val="0"/>
                        </a:spcAft>
                      </a:pPr>
                      <a:r>
                        <a:rPr lang="zh-CN" sz="2800" kern="100" baseline="0">
                          <a:effectLst/>
                          <a:latin typeface="Times New Roman" panose="02020603050405020304" pitchFamily="18" charset="0"/>
                          <a:ea typeface="方正中等线简体" panose="03000509000000000000" pitchFamily="65" charset="-122"/>
                          <a:cs typeface="Times New Roman" panose="02020603050405020304" pitchFamily="18" charset="0"/>
                        </a:rPr>
                        <a:t>向东</a:t>
                      </a:r>
                      <a:endParaRPr lang="zh-CN" sz="2800" kern="100" baseline="0">
                        <a:effectLst/>
                        <a:latin typeface="宋体" panose="02010600030101010101" pitchFamily="2" charset="-122"/>
                        <a:ea typeface="宋体" panose="02010600030101010101" pitchFamily="2" charset="-122"/>
                        <a:cs typeface="Courier New" panose="02070309020205020404" pitchFamily="49" charset="0"/>
                      </a:endParaRPr>
                    </a:p>
                  </a:txBody>
                  <a:tcPr marL="11660" marR="116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2800" kern="100" baseline="0">
                          <a:effectLst/>
                          <a:latin typeface="Times New Roman" panose="02020603050405020304" pitchFamily="18" charset="0"/>
                          <a:ea typeface="方正中等线简体" panose="03000509000000000000" pitchFamily="65" charset="-122"/>
                          <a:cs typeface="Times New Roman" panose="02020603050405020304" pitchFamily="18" charset="0"/>
                        </a:rPr>
                        <a:t>迪亚士</a:t>
                      </a:r>
                      <a:endParaRPr lang="zh-CN" sz="2800" kern="100" baseline="0">
                        <a:effectLst/>
                        <a:latin typeface="宋体" panose="02010600030101010101" pitchFamily="2" charset="-122"/>
                        <a:ea typeface="宋体" panose="02010600030101010101" pitchFamily="2" charset="-122"/>
                        <a:cs typeface="Courier New" panose="02070309020205020404" pitchFamily="49" charset="0"/>
                      </a:endParaRPr>
                    </a:p>
                  </a:txBody>
                  <a:tcPr marL="11660" marR="116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algn="l">
                        <a:lnSpc>
                          <a:spcPct val="150000"/>
                        </a:lnSpc>
                        <a:spcAft>
                          <a:spcPts val="0"/>
                        </a:spcAft>
                      </a:pPr>
                      <a:r>
                        <a:rPr lang="en-US" sz="2800" kern="100" baseline="0" dirty="0">
                          <a:effectLst/>
                          <a:latin typeface="Times New Roman" panose="02020603050405020304" pitchFamily="18" charset="0"/>
                          <a:ea typeface="方正中等线简体" panose="03000509000000000000" pitchFamily="65" charset="-122"/>
                          <a:cs typeface="Courier New" panose="02070309020205020404" pitchFamily="49" charset="0"/>
                        </a:rPr>
                        <a:t>1487</a:t>
                      </a: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年，船队因遭遇大风意外绕过非洲西南</a:t>
                      </a:r>
                      <a:r>
                        <a:rPr lang="zh-CN" sz="2800" kern="100" baseline="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端的</a:t>
                      </a:r>
                      <a:r>
                        <a:rPr lang="en-US" altLang="zh-CN" sz="2800" kern="100" baseline="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________</a:t>
                      </a:r>
                      <a:endParaRPr lang="zh-CN" sz="2800" kern="100" baseline="0" dirty="0">
                        <a:effectLst/>
                        <a:latin typeface="宋体" panose="02010600030101010101" pitchFamily="2" charset="-122"/>
                        <a:ea typeface="宋体" panose="02010600030101010101" pitchFamily="2" charset="-122"/>
                        <a:cs typeface="Courier New" panose="02070309020205020404" pitchFamily="49" charset="0"/>
                      </a:endParaRPr>
                    </a:p>
                  </a:txBody>
                  <a:tcPr marL="11660" marR="116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algn="l">
                        <a:lnSpc>
                          <a:spcPct val="150000"/>
                        </a:lnSpc>
                        <a:spcAft>
                          <a:spcPts val="0"/>
                        </a:spcAft>
                      </a:pP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为新航线的开辟创造了条件</a:t>
                      </a:r>
                      <a:endParaRPr lang="zh-CN" sz="2800" kern="100" baseline="0" dirty="0">
                        <a:effectLst/>
                        <a:latin typeface="宋体" panose="02010600030101010101" pitchFamily="2" charset="-122"/>
                        <a:ea typeface="宋体" panose="02010600030101010101" pitchFamily="2" charset="-122"/>
                        <a:cs typeface="Courier New" panose="02070309020205020404" pitchFamily="49" charset="0"/>
                      </a:endParaRPr>
                    </a:p>
                  </a:txBody>
                  <a:tcPr marL="11660" marR="116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36915">
                <a:tc vMerge="1">
                  <a:tcPr/>
                </a:tc>
                <a:tc vMerge="1">
                  <a:tcPr/>
                </a:tc>
                <a:tc>
                  <a:txBody>
                    <a:bodyPr/>
                    <a:lstStyle/>
                    <a:p>
                      <a:pPr algn="ctr">
                        <a:lnSpc>
                          <a:spcPct val="150000"/>
                        </a:lnSpc>
                        <a:spcAft>
                          <a:spcPts val="0"/>
                        </a:spcAft>
                      </a:pPr>
                      <a:r>
                        <a:rPr lang="zh-CN" sz="2800" kern="100" baseline="0">
                          <a:effectLst/>
                          <a:latin typeface="Times New Roman" panose="02020603050405020304" pitchFamily="18" charset="0"/>
                          <a:ea typeface="方正中等线简体" panose="03000509000000000000" pitchFamily="65" charset="-122"/>
                          <a:cs typeface="Times New Roman" panose="02020603050405020304" pitchFamily="18" charset="0"/>
                        </a:rPr>
                        <a:t>达</a:t>
                      </a:r>
                      <a:r>
                        <a:rPr lang="en-US" sz="2800" kern="100" baseline="0">
                          <a:effectLst/>
                          <a:latin typeface="Times New Roman" panose="02020603050405020304" pitchFamily="18" charset="0"/>
                          <a:ea typeface="方正中等线简体" panose="03000509000000000000" pitchFamily="65" charset="-122"/>
                          <a:cs typeface="Courier New" panose="02070309020205020404" pitchFamily="49" charset="0"/>
                        </a:rPr>
                        <a:t>·</a:t>
                      </a:r>
                      <a:r>
                        <a:rPr lang="zh-CN" sz="2800" kern="100" baseline="0">
                          <a:effectLst/>
                          <a:latin typeface="Times New Roman" panose="02020603050405020304" pitchFamily="18" charset="0"/>
                          <a:ea typeface="方正中等线简体" panose="03000509000000000000" pitchFamily="65" charset="-122"/>
                          <a:cs typeface="Times New Roman" panose="02020603050405020304" pitchFamily="18" charset="0"/>
                        </a:rPr>
                        <a:t>伽马</a:t>
                      </a:r>
                      <a:endParaRPr lang="zh-CN" sz="2800" kern="100" baseline="0">
                        <a:effectLst/>
                        <a:latin typeface="宋体" panose="02010600030101010101" pitchFamily="2" charset="-122"/>
                        <a:ea typeface="宋体" panose="02010600030101010101" pitchFamily="2" charset="-122"/>
                        <a:cs typeface="Courier New" panose="02070309020205020404" pitchFamily="49" charset="0"/>
                      </a:endParaRPr>
                    </a:p>
                  </a:txBody>
                  <a:tcPr marL="11660" marR="116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algn="l">
                        <a:lnSpc>
                          <a:spcPct val="150000"/>
                        </a:lnSpc>
                        <a:spcAft>
                          <a:spcPts val="0"/>
                        </a:spcAft>
                      </a:pPr>
                      <a:r>
                        <a:rPr lang="en-US" sz="2800" kern="100" baseline="0" dirty="0">
                          <a:effectLst/>
                          <a:latin typeface="Times New Roman" panose="02020603050405020304" pitchFamily="18" charset="0"/>
                          <a:ea typeface="方正中等线简体" panose="03000509000000000000" pitchFamily="65" charset="-122"/>
                          <a:cs typeface="Courier New" panose="02070309020205020404" pitchFamily="49" charset="0"/>
                        </a:rPr>
                        <a:t>1497</a:t>
                      </a: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sz="2800" kern="100" baseline="0" dirty="0">
                          <a:effectLst/>
                          <a:latin typeface="Times New Roman" panose="02020603050405020304" pitchFamily="18" charset="0"/>
                          <a:ea typeface="方正中等线简体" panose="03000509000000000000" pitchFamily="65" charset="-122"/>
                          <a:cs typeface="Courier New" panose="02070309020205020404" pitchFamily="49" charset="0"/>
                        </a:rPr>
                        <a:t>1498</a:t>
                      </a: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年，船队绕过好望角驶</a:t>
                      </a:r>
                      <a:r>
                        <a:rPr lang="zh-CN" sz="2800" kern="100" baseline="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达</a:t>
                      </a:r>
                      <a:r>
                        <a:rPr lang="en-US" altLang="zh-CN" sz="2800" kern="100" baseline="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_______</a:t>
                      </a:r>
                      <a:endParaRPr lang="zh-CN" sz="2800" kern="100" baseline="0" dirty="0">
                        <a:effectLst/>
                        <a:latin typeface="宋体" panose="02010600030101010101" pitchFamily="2" charset="-122"/>
                        <a:ea typeface="宋体" panose="02010600030101010101" pitchFamily="2" charset="-122"/>
                        <a:cs typeface="Courier New" panose="02070309020205020404" pitchFamily="49" charset="0"/>
                      </a:endParaRPr>
                    </a:p>
                  </a:txBody>
                  <a:tcPr marL="11660" marR="116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algn="l">
                        <a:lnSpc>
                          <a:spcPct val="150000"/>
                        </a:lnSpc>
                        <a:spcAft>
                          <a:spcPts val="0"/>
                        </a:spcAft>
                      </a:pPr>
                      <a:r>
                        <a:rPr lang="zh-CN" sz="2800" kern="1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此新航路逐渐成为欧亚贸易的主干道之一</a:t>
                      </a:r>
                      <a:endParaRPr lang="zh-CN" sz="2800" kern="100" baseline="0" dirty="0">
                        <a:effectLst/>
                        <a:latin typeface="宋体" panose="02010600030101010101" pitchFamily="2" charset="-122"/>
                        <a:ea typeface="宋体" panose="02010600030101010101" pitchFamily="2" charset="-122"/>
                        <a:cs typeface="Courier New" panose="02070309020205020404" pitchFamily="49" charset="0"/>
                      </a:endParaRPr>
                    </a:p>
                  </a:txBody>
                  <a:tcPr marL="11660" marR="116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矩形 2"/>
          <p:cNvSpPr/>
          <p:nvPr/>
        </p:nvSpPr>
        <p:spPr>
          <a:xfrm>
            <a:off x="7031310" y="3501802"/>
            <a:ext cx="1261884" cy="523220"/>
          </a:xfrm>
          <a:prstGeom prst="rect">
            <a:avLst/>
          </a:prstGeom>
        </p:spPr>
        <p:txBody>
          <a:bodyPr wrap="none">
            <a:spAutoFit/>
          </a:bodyPr>
          <a:lstStyle/>
          <a:p>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好望角</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4" name="矩形 3"/>
          <p:cNvSpPr/>
          <p:nvPr/>
        </p:nvSpPr>
        <p:spPr>
          <a:xfrm>
            <a:off x="5303118" y="5085978"/>
            <a:ext cx="902811" cy="523220"/>
          </a:xfrm>
          <a:prstGeom prst="rect">
            <a:avLst/>
          </a:prstGeom>
        </p:spPr>
        <p:txBody>
          <a:bodyPr wrap="none">
            <a:spAutoFit/>
          </a:bodyPr>
          <a:lstStyle/>
          <a:p>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印度</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7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基本">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9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基本">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13520</Words>
  <PresentationFormat>自定义</PresentationFormat>
  <Paragraphs>1602</Paragraphs>
  <Slides>82</Slides>
  <Notes>3</Notes>
  <HiddenSlides>0</HiddenSlides>
  <MMClips>0</MMClips>
  <ScaleCrop>false</ScaleCrop>
  <HeadingPairs>
    <vt:vector size="6" baseType="variant">
      <vt:variant>
        <vt:lpstr>已用的字体</vt:lpstr>
      </vt:variant>
      <vt:variant>
        <vt:i4>19</vt:i4>
      </vt:variant>
      <vt:variant>
        <vt:lpstr>主题</vt:lpstr>
      </vt:variant>
      <vt:variant>
        <vt:i4>2</vt:i4>
      </vt:variant>
      <vt:variant>
        <vt:lpstr>幻灯片标题</vt:lpstr>
      </vt:variant>
      <vt:variant>
        <vt:i4>82</vt:i4>
      </vt:variant>
    </vt:vector>
  </HeadingPairs>
  <TitlesOfParts>
    <vt:vector size="103" baseType="lpstr">
      <vt:lpstr>Arial</vt:lpstr>
      <vt:lpstr>宋体</vt:lpstr>
      <vt:lpstr>Wingdings</vt:lpstr>
      <vt:lpstr>微软雅黑</vt:lpstr>
      <vt:lpstr>Times New Roman</vt:lpstr>
      <vt:lpstr>楷体_GB2312</vt:lpstr>
      <vt:lpstr>新宋体</vt:lpstr>
      <vt:lpstr>Courier New</vt:lpstr>
      <vt:lpstr>明黑</vt:lpstr>
      <vt:lpstr>黑体</vt:lpstr>
      <vt:lpstr>方正中等线简体</vt:lpstr>
      <vt:lpstr>Arial Unicode MS</vt:lpstr>
      <vt:lpstr>Calibri</vt:lpstr>
      <vt:lpstr>Times New Roman</vt:lpstr>
      <vt:lpstr>Broadway</vt:lpstr>
      <vt:lpstr>楷体</vt:lpstr>
      <vt:lpstr>经典繁仿黑</vt:lpstr>
      <vt:lpstr>华文细黑</vt:lpstr>
      <vt:lpstr>Segoe Print</vt:lpstr>
      <vt:lpstr>7_Office 主题</vt:lpstr>
      <vt:lpstr>9_Office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2014-11-27T01:03:00Z</dcterms:created>
  <dcterms:modified xsi:type="dcterms:W3CDTF">2021-07-10T22:55:07Z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ies>
</file>